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7" r:id="rId2"/>
    <p:sldId id="738" r:id="rId3"/>
    <p:sldId id="739" r:id="rId4"/>
    <p:sldId id="486" r:id="rId5"/>
    <p:sldId id="784" r:id="rId6"/>
    <p:sldId id="414" r:id="rId7"/>
    <p:sldId id="488" r:id="rId8"/>
    <p:sldId id="742" r:id="rId9"/>
  </p:sldIdLst>
  <p:sldSz cx="9144000" cy="5143500" type="screen16x9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BA05E0E-9572-48E2-8098-A86CF8556E28}">
          <p14:sldIdLst>
            <p14:sldId id="257"/>
            <p14:sldId id="738"/>
            <p14:sldId id="739"/>
            <p14:sldId id="486"/>
            <p14:sldId id="784"/>
            <p14:sldId id="414"/>
            <p14:sldId id="488"/>
            <p14:sldId id="742"/>
          </p14:sldIdLst>
        </p14:section>
        <p14:section name="Záloha" id="{D793BA9D-A052-48FF-859D-4962B424E0A1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4816" autoAdjust="0"/>
  </p:normalViewPr>
  <p:slideViewPr>
    <p:cSldViewPr snapToGrid="0">
      <p:cViewPr varScale="1">
        <p:scale>
          <a:sx n="107" d="100"/>
          <a:sy n="107" d="100"/>
        </p:scale>
        <p:origin x="4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3830"/>
    </p:cViewPr>
  </p:sorterViewPr>
  <p:notesViewPr>
    <p:cSldViewPr snapToGrid="0">
      <p:cViewPr varScale="1">
        <p:scale>
          <a:sx n="49" d="100"/>
          <a:sy n="49" d="100"/>
        </p:scale>
        <p:origin x="2740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CF5156-5E82-4271-803A-2131828C0B4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92A421F-7101-47DD-AD94-4FE542C07D96}">
      <dgm:prSet phldrT="[Text]" custT="1"/>
      <dgm:spPr/>
      <dgm:t>
        <a:bodyPr/>
        <a:lstStyle/>
        <a:p>
          <a:r>
            <a:rPr lang="cs-CZ" sz="1400" b="1" dirty="0">
              <a:solidFill>
                <a:schemeClr val="bg1"/>
              </a:solidFill>
            </a:rPr>
            <a:t>Obce</a:t>
          </a:r>
        </a:p>
      </dgm:t>
    </dgm:pt>
    <dgm:pt modelId="{2468134E-DA79-42D8-8169-AA9A13C0F280}" type="parTrans" cxnId="{B5ADC16F-4733-4EE5-A85A-216C4D451C99}">
      <dgm:prSet/>
      <dgm:spPr/>
      <dgm:t>
        <a:bodyPr/>
        <a:lstStyle/>
        <a:p>
          <a:endParaRPr lang="cs-CZ" sz="1400" b="1">
            <a:solidFill>
              <a:schemeClr val="bg1"/>
            </a:solidFill>
          </a:endParaRPr>
        </a:p>
      </dgm:t>
    </dgm:pt>
    <dgm:pt modelId="{078357E4-81F0-40DF-B431-F47DADE266B3}" type="sibTrans" cxnId="{B5ADC16F-4733-4EE5-A85A-216C4D451C99}">
      <dgm:prSet/>
      <dgm:spPr/>
      <dgm:t>
        <a:bodyPr/>
        <a:lstStyle/>
        <a:p>
          <a:endParaRPr lang="cs-CZ" sz="1400" b="1">
            <a:solidFill>
              <a:schemeClr val="bg1"/>
            </a:solidFill>
          </a:endParaRPr>
        </a:p>
      </dgm:t>
    </dgm:pt>
    <dgm:pt modelId="{B9E9D66D-EC60-400F-8014-A43DAAC6E5E6}">
      <dgm:prSet phldrT="[Text]" custT="1"/>
      <dgm:spPr/>
      <dgm:t>
        <a:bodyPr/>
        <a:lstStyle/>
        <a:p>
          <a:r>
            <a:rPr lang="cs-CZ" sz="1400" b="1" dirty="0">
              <a:solidFill>
                <a:schemeClr val="bg1"/>
              </a:solidFill>
            </a:rPr>
            <a:t>Kraje</a:t>
          </a:r>
        </a:p>
      </dgm:t>
    </dgm:pt>
    <dgm:pt modelId="{C0130A97-E75E-42CE-B304-EBE6099A7FC5}" type="parTrans" cxnId="{D90F0146-FA64-4512-94B4-FBF13A7F7DFB}">
      <dgm:prSet/>
      <dgm:spPr/>
      <dgm:t>
        <a:bodyPr/>
        <a:lstStyle/>
        <a:p>
          <a:endParaRPr lang="cs-CZ" sz="1400" b="1">
            <a:solidFill>
              <a:schemeClr val="bg1"/>
            </a:solidFill>
          </a:endParaRPr>
        </a:p>
      </dgm:t>
    </dgm:pt>
    <dgm:pt modelId="{13192D85-DCAC-4B2B-AD3F-7AF752635877}" type="sibTrans" cxnId="{D90F0146-FA64-4512-94B4-FBF13A7F7DFB}">
      <dgm:prSet/>
      <dgm:spPr/>
      <dgm:t>
        <a:bodyPr/>
        <a:lstStyle/>
        <a:p>
          <a:endParaRPr lang="cs-CZ" sz="1400" b="1">
            <a:solidFill>
              <a:schemeClr val="bg1"/>
            </a:solidFill>
          </a:endParaRPr>
        </a:p>
      </dgm:t>
    </dgm:pt>
    <dgm:pt modelId="{0517AA4C-139A-4716-9F5A-F805E04DB5A6}">
      <dgm:prSet phldrT="[Text]" custT="1"/>
      <dgm:spPr/>
      <dgm:t>
        <a:bodyPr/>
        <a:lstStyle/>
        <a:p>
          <a:r>
            <a:rPr lang="cs-CZ" sz="1400" b="1" dirty="0">
              <a:solidFill>
                <a:schemeClr val="bg1"/>
              </a:solidFill>
            </a:rPr>
            <a:t>MPO</a:t>
          </a:r>
        </a:p>
      </dgm:t>
    </dgm:pt>
    <dgm:pt modelId="{F29A3C91-B806-4043-8CBA-721F0BE59E6C}" type="parTrans" cxnId="{481BFC47-B906-44C6-82B7-5A23A0A89530}">
      <dgm:prSet/>
      <dgm:spPr/>
      <dgm:t>
        <a:bodyPr/>
        <a:lstStyle/>
        <a:p>
          <a:endParaRPr lang="cs-CZ" sz="1400" b="1">
            <a:solidFill>
              <a:schemeClr val="bg1"/>
            </a:solidFill>
          </a:endParaRPr>
        </a:p>
      </dgm:t>
    </dgm:pt>
    <dgm:pt modelId="{3220039D-0B68-494B-934B-64ED584ACECA}" type="sibTrans" cxnId="{481BFC47-B906-44C6-82B7-5A23A0A89530}">
      <dgm:prSet/>
      <dgm:spPr/>
      <dgm:t>
        <a:bodyPr/>
        <a:lstStyle/>
        <a:p>
          <a:endParaRPr lang="cs-CZ" sz="1400" b="1">
            <a:solidFill>
              <a:schemeClr val="bg1"/>
            </a:solidFill>
          </a:endParaRPr>
        </a:p>
      </dgm:t>
    </dgm:pt>
    <dgm:pt modelId="{1412929F-B5D6-4C1B-91D1-74C3C078CC79}">
      <dgm:prSet phldrT="[Text]" custT="1"/>
      <dgm:spPr/>
      <dgm:t>
        <a:bodyPr/>
        <a:lstStyle/>
        <a:p>
          <a:r>
            <a:rPr lang="cs-CZ" sz="1400" b="1" dirty="0">
              <a:solidFill>
                <a:schemeClr val="bg1"/>
              </a:solidFill>
            </a:rPr>
            <a:t>ČTÚ</a:t>
          </a:r>
        </a:p>
      </dgm:t>
    </dgm:pt>
    <dgm:pt modelId="{25291D66-EEB7-41B4-9F2E-698A6243FC8D}" type="parTrans" cxnId="{3D1C2B1C-4CCC-4334-85F0-D51CFF9FDBBA}">
      <dgm:prSet/>
      <dgm:spPr/>
      <dgm:t>
        <a:bodyPr/>
        <a:lstStyle/>
        <a:p>
          <a:endParaRPr lang="cs-CZ" sz="1400" b="1">
            <a:solidFill>
              <a:schemeClr val="bg1"/>
            </a:solidFill>
          </a:endParaRPr>
        </a:p>
      </dgm:t>
    </dgm:pt>
    <dgm:pt modelId="{5825508E-5D10-4F7D-A3C7-AB72090FF6A4}" type="sibTrans" cxnId="{3D1C2B1C-4CCC-4334-85F0-D51CFF9FDBBA}">
      <dgm:prSet/>
      <dgm:spPr/>
      <dgm:t>
        <a:bodyPr/>
        <a:lstStyle/>
        <a:p>
          <a:endParaRPr lang="cs-CZ" sz="1400" b="1">
            <a:solidFill>
              <a:schemeClr val="bg1"/>
            </a:solidFill>
          </a:endParaRPr>
        </a:p>
      </dgm:t>
    </dgm:pt>
    <dgm:pt modelId="{61D11B22-ADE9-440A-BE30-E9E3FAEE1716}">
      <dgm:prSet phldrT="[Text]" custT="1"/>
      <dgm:spPr/>
      <dgm:t>
        <a:bodyPr/>
        <a:lstStyle/>
        <a:p>
          <a:r>
            <a:rPr lang="cs-CZ" sz="1400" b="1" dirty="0">
              <a:solidFill>
                <a:schemeClr val="bg1"/>
              </a:solidFill>
            </a:rPr>
            <a:t>Operátoři</a:t>
          </a:r>
        </a:p>
      </dgm:t>
    </dgm:pt>
    <dgm:pt modelId="{9810927E-9F34-4AA2-A970-9D6E2F475BE1}" type="parTrans" cxnId="{4D18C75E-ED69-41BB-B6D6-860A2F53AEA3}">
      <dgm:prSet/>
      <dgm:spPr/>
      <dgm:t>
        <a:bodyPr/>
        <a:lstStyle/>
        <a:p>
          <a:endParaRPr lang="cs-CZ" sz="1400" b="1">
            <a:solidFill>
              <a:schemeClr val="bg1"/>
            </a:solidFill>
          </a:endParaRPr>
        </a:p>
      </dgm:t>
    </dgm:pt>
    <dgm:pt modelId="{93468EA4-1965-45AA-A5D0-BF2CFAD11ECE}" type="sibTrans" cxnId="{4D18C75E-ED69-41BB-B6D6-860A2F53AEA3}">
      <dgm:prSet/>
      <dgm:spPr/>
      <dgm:t>
        <a:bodyPr/>
        <a:lstStyle/>
        <a:p>
          <a:endParaRPr lang="cs-CZ" sz="1400" b="1">
            <a:solidFill>
              <a:schemeClr val="bg1"/>
            </a:solidFill>
          </a:endParaRPr>
        </a:p>
      </dgm:t>
    </dgm:pt>
    <dgm:pt modelId="{0ED8B629-FA50-46D3-A341-75F07F635E41}" type="pres">
      <dgm:prSet presAssocID="{78CF5156-5E82-4271-803A-2131828C0B4E}" presName="cycle" presStyleCnt="0">
        <dgm:presLayoutVars>
          <dgm:dir/>
          <dgm:resizeHandles val="exact"/>
        </dgm:presLayoutVars>
      </dgm:prSet>
      <dgm:spPr/>
    </dgm:pt>
    <dgm:pt modelId="{6591F8E5-AE84-484B-A171-84854F0592B5}" type="pres">
      <dgm:prSet presAssocID="{F92A421F-7101-47DD-AD94-4FE542C07D96}" presName="dummy" presStyleCnt="0"/>
      <dgm:spPr/>
    </dgm:pt>
    <dgm:pt modelId="{408FEA5A-9E8A-4C7F-B877-4E530156AA5A}" type="pres">
      <dgm:prSet presAssocID="{F92A421F-7101-47DD-AD94-4FE542C07D96}" presName="node" presStyleLbl="revTx" presStyleIdx="0" presStyleCnt="5">
        <dgm:presLayoutVars>
          <dgm:bulletEnabled val="1"/>
        </dgm:presLayoutVars>
      </dgm:prSet>
      <dgm:spPr/>
    </dgm:pt>
    <dgm:pt modelId="{6B25F2C4-0504-4875-B310-C4F496C1DD67}" type="pres">
      <dgm:prSet presAssocID="{078357E4-81F0-40DF-B431-F47DADE266B3}" presName="sibTrans" presStyleLbl="node1" presStyleIdx="0" presStyleCnt="5"/>
      <dgm:spPr/>
    </dgm:pt>
    <dgm:pt modelId="{FA247868-1CB5-40EC-9261-63CE90FDB601}" type="pres">
      <dgm:prSet presAssocID="{B9E9D66D-EC60-400F-8014-A43DAAC6E5E6}" presName="dummy" presStyleCnt="0"/>
      <dgm:spPr/>
    </dgm:pt>
    <dgm:pt modelId="{B4C56D29-3DDB-423C-914A-F696980B446A}" type="pres">
      <dgm:prSet presAssocID="{B9E9D66D-EC60-400F-8014-A43DAAC6E5E6}" presName="node" presStyleLbl="revTx" presStyleIdx="1" presStyleCnt="5">
        <dgm:presLayoutVars>
          <dgm:bulletEnabled val="1"/>
        </dgm:presLayoutVars>
      </dgm:prSet>
      <dgm:spPr/>
    </dgm:pt>
    <dgm:pt modelId="{8FF7054C-3295-43E9-9429-40CD1042075D}" type="pres">
      <dgm:prSet presAssocID="{13192D85-DCAC-4B2B-AD3F-7AF752635877}" presName="sibTrans" presStyleLbl="node1" presStyleIdx="1" presStyleCnt="5"/>
      <dgm:spPr/>
    </dgm:pt>
    <dgm:pt modelId="{C0CE87C4-8566-4220-B1AD-3C3AB64E4CC9}" type="pres">
      <dgm:prSet presAssocID="{0517AA4C-139A-4716-9F5A-F805E04DB5A6}" presName="dummy" presStyleCnt="0"/>
      <dgm:spPr/>
    </dgm:pt>
    <dgm:pt modelId="{738A9198-6F8D-4D5F-B3B8-A624DDF270C5}" type="pres">
      <dgm:prSet presAssocID="{0517AA4C-139A-4716-9F5A-F805E04DB5A6}" presName="node" presStyleLbl="revTx" presStyleIdx="2" presStyleCnt="5">
        <dgm:presLayoutVars>
          <dgm:bulletEnabled val="1"/>
        </dgm:presLayoutVars>
      </dgm:prSet>
      <dgm:spPr/>
    </dgm:pt>
    <dgm:pt modelId="{8724D984-2A7E-48B6-A090-FA4CFE296CDF}" type="pres">
      <dgm:prSet presAssocID="{3220039D-0B68-494B-934B-64ED584ACECA}" presName="sibTrans" presStyleLbl="node1" presStyleIdx="2" presStyleCnt="5"/>
      <dgm:spPr/>
    </dgm:pt>
    <dgm:pt modelId="{3F348329-8CB6-4850-A524-7BE7BBA08F29}" type="pres">
      <dgm:prSet presAssocID="{1412929F-B5D6-4C1B-91D1-74C3C078CC79}" presName="dummy" presStyleCnt="0"/>
      <dgm:spPr/>
    </dgm:pt>
    <dgm:pt modelId="{9497BBDB-9B15-443E-960A-CB9360087CDB}" type="pres">
      <dgm:prSet presAssocID="{1412929F-B5D6-4C1B-91D1-74C3C078CC79}" presName="node" presStyleLbl="revTx" presStyleIdx="3" presStyleCnt="5">
        <dgm:presLayoutVars>
          <dgm:bulletEnabled val="1"/>
        </dgm:presLayoutVars>
      </dgm:prSet>
      <dgm:spPr/>
    </dgm:pt>
    <dgm:pt modelId="{1F10ADBB-E1CC-44A6-AEA7-C7D1CDAD40AF}" type="pres">
      <dgm:prSet presAssocID="{5825508E-5D10-4F7D-A3C7-AB72090FF6A4}" presName="sibTrans" presStyleLbl="node1" presStyleIdx="3" presStyleCnt="5"/>
      <dgm:spPr/>
    </dgm:pt>
    <dgm:pt modelId="{5CF13DBD-66F5-4C3A-9181-74DF81F6C8ED}" type="pres">
      <dgm:prSet presAssocID="{61D11B22-ADE9-440A-BE30-E9E3FAEE1716}" presName="dummy" presStyleCnt="0"/>
      <dgm:spPr/>
    </dgm:pt>
    <dgm:pt modelId="{CAA710CF-5B54-4E90-92AD-931046A8DC10}" type="pres">
      <dgm:prSet presAssocID="{61D11B22-ADE9-440A-BE30-E9E3FAEE1716}" presName="node" presStyleLbl="revTx" presStyleIdx="4" presStyleCnt="5" custScaleX="144858" custRadScaleRad="101382" custRadScaleInc="-21839">
        <dgm:presLayoutVars>
          <dgm:bulletEnabled val="1"/>
        </dgm:presLayoutVars>
      </dgm:prSet>
      <dgm:spPr/>
    </dgm:pt>
    <dgm:pt modelId="{9849D812-B31B-4F4A-8A0F-286E354F6910}" type="pres">
      <dgm:prSet presAssocID="{93468EA4-1965-45AA-A5D0-BF2CFAD11ECE}" presName="sibTrans" presStyleLbl="node1" presStyleIdx="4" presStyleCnt="5"/>
      <dgm:spPr/>
    </dgm:pt>
  </dgm:ptLst>
  <dgm:cxnLst>
    <dgm:cxn modelId="{AC92B10B-4BE5-4060-B0B1-9F54FCF86AA5}" type="presOf" srcId="{78CF5156-5E82-4271-803A-2131828C0B4E}" destId="{0ED8B629-FA50-46D3-A341-75F07F635E41}" srcOrd="0" destOrd="0" presId="urn:microsoft.com/office/officeart/2005/8/layout/cycle1"/>
    <dgm:cxn modelId="{3D1C2B1C-4CCC-4334-85F0-D51CFF9FDBBA}" srcId="{78CF5156-5E82-4271-803A-2131828C0B4E}" destId="{1412929F-B5D6-4C1B-91D1-74C3C078CC79}" srcOrd="3" destOrd="0" parTransId="{25291D66-EEB7-41B4-9F2E-698A6243FC8D}" sibTransId="{5825508E-5D10-4F7D-A3C7-AB72090FF6A4}"/>
    <dgm:cxn modelId="{CA078C23-E8E9-4A72-8DF9-5844214ED2AF}" type="presOf" srcId="{078357E4-81F0-40DF-B431-F47DADE266B3}" destId="{6B25F2C4-0504-4875-B310-C4F496C1DD67}" srcOrd="0" destOrd="0" presId="urn:microsoft.com/office/officeart/2005/8/layout/cycle1"/>
    <dgm:cxn modelId="{5C50BB2A-4C4B-4AC8-B4B9-8CBAEF5CE104}" type="presOf" srcId="{F92A421F-7101-47DD-AD94-4FE542C07D96}" destId="{408FEA5A-9E8A-4C7F-B877-4E530156AA5A}" srcOrd="0" destOrd="0" presId="urn:microsoft.com/office/officeart/2005/8/layout/cycle1"/>
    <dgm:cxn modelId="{03DFDA3D-0044-4CCB-8B4A-D73D1B7CC002}" type="presOf" srcId="{0517AA4C-139A-4716-9F5A-F805E04DB5A6}" destId="{738A9198-6F8D-4D5F-B3B8-A624DDF270C5}" srcOrd="0" destOrd="0" presId="urn:microsoft.com/office/officeart/2005/8/layout/cycle1"/>
    <dgm:cxn modelId="{4D18C75E-ED69-41BB-B6D6-860A2F53AEA3}" srcId="{78CF5156-5E82-4271-803A-2131828C0B4E}" destId="{61D11B22-ADE9-440A-BE30-E9E3FAEE1716}" srcOrd="4" destOrd="0" parTransId="{9810927E-9F34-4AA2-A970-9D6E2F475BE1}" sibTransId="{93468EA4-1965-45AA-A5D0-BF2CFAD11ECE}"/>
    <dgm:cxn modelId="{D35A2F62-D0AB-4283-85E2-EF7ACF800689}" type="presOf" srcId="{61D11B22-ADE9-440A-BE30-E9E3FAEE1716}" destId="{CAA710CF-5B54-4E90-92AD-931046A8DC10}" srcOrd="0" destOrd="0" presId="urn:microsoft.com/office/officeart/2005/8/layout/cycle1"/>
    <dgm:cxn modelId="{D90F0146-FA64-4512-94B4-FBF13A7F7DFB}" srcId="{78CF5156-5E82-4271-803A-2131828C0B4E}" destId="{B9E9D66D-EC60-400F-8014-A43DAAC6E5E6}" srcOrd="1" destOrd="0" parTransId="{C0130A97-E75E-42CE-B304-EBE6099A7FC5}" sibTransId="{13192D85-DCAC-4B2B-AD3F-7AF752635877}"/>
    <dgm:cxn modelId="{481BFC47-B906-44C6-82B7-5A23A0A89530}" srcId="{78CF5156-5E82-4271-803A-2131828C0B4E}" destId="{0517AA4C-139A-4716-9F5A-F805E04DB5A6}" srcOrd="2" destOrd="0" parTransId="{F29A3C91-B806-4043-8CBA-721F0BE59E6C}" sibTransId="{3220039D-0B68-494B-934B-64ED584ACECA}"/>
    <dgm:cxn modelId="{51D5D868-BA58-4AAF-A5A2-7EFB18094BA3}" type="presOf" srcId="{1412929F-B5D6-4C1B-91D1-74C3C078CC79}" destId="{9497BBDB-9B15-443E-960A-CB9360087CDB}" srcOrd="0" destOrd="0" presId="urn:microsoft.com/office/officeart/2005/8/layout/cycle1"/>
    <dgm:cxn modelId="{6A99514F-AB85-4E32-92E6-2EAF5B75B5A7}" type="presOf" srcId="{B9E9D66D-EC60-400F-8014-A43DAAC6E5E6}" destId="{B4C56D29-3DDB-423C-914A-F696980B446A}" srcOrd="0" destOrd="0" presId="urn:microsoft.com/office/officeart/2005/8/layout/cycle1"/>
    <dgm:cxn modelId="{B5ADC16F-4733-4EE5-A85A-216C4D451C99}" srcId="{78CF5156-5E82-4271-803A-2131828C0B4E}" destId="{F92A421F-7101-47DD-AD94-4FE542C07D96}" srcOrd="0" destOrd="0" parTransId="{2468134E-DA79-42D8-8169-AA9A13C0F280}" sibTransId="{078357E4-81F0-40DF-B431-F47DADE266B3}"/>
    <dgm:cxn modelId="{4C2B34A0-DC2A-4759-9982-3FEB6A197B48}" type="presOf" srcId="{5825508E-5D10-4F7D-A3C7-AB72090FF6A4}" destId="{1F10ADBB-E1CC-44A6-AEA7-C7D1CDAD40AF}" srcOrd="0" destOrd="0" presId="urn:microsoft.com/office/officeart/2005/8/layout/cycle1"/>
    <dgm:cxn modelId="{17EFB1A7-490F-4C44-B709-5A2CC69BEA8C}" type="presOf" srcId="{13192D85-DCAC-4B2B-AD3F-7AF752635877}" destId="{8FF7054C-3295-43E9-9429-40CD1042075D}" srcOrd="0" destOrd="0" presId="urn:microsoft.com/office/officeart/2005/8/layout/cycle1"/>
    <dgm:cxn modelId="{85016CBD-236C-4022-81CB-C9518F130204}" type="presOf" srcId="{93468EA4-1965-45AA-A5D0-BF2CFAD11ECE}" destId="{9849D812-B31B-4F4A-8A0F-286E354F6910}" srcOrd="0" destOrd="0" presId="urn:microsoft.com/office/officeart/2005/8/layout/cycle1"/>
    <dgm:cxn modelId="{CB4548F2-66CC-40D3-8863-0D341168477D}" type="presOf" srcId="{3220039D-0B68-494B-934B-64ED584ACECA}" destId="{8724D984-2A7E-48B6-A090-FA4CFE296CDF}" srcOrd="0" destOrd="0" presId="urn:microsoft.com/office/officeart/2005/8/layout/cycle1"/>
    <dgm:cxn modelId="{D2B818B4-ECFB-42C7-99BB-A310E764178F}" type="presParOf" srcId="{0ED8B629-FA50-46D3-A341-75F07F635E41}" destId="{6591F8E5-AE84-484B-A171-84854F0592B5}" srcOrd="0" destOrd="0" presId="urn:microsoft.com/office/officeart/2005/8/layout/cycle1"/>
    <dgm:cxn modelId="{86E9944A-7170-40D7-8DDC-C5417433442F}" type="presParOf" srcId="{0ED8B629-FA50-46D3-A341-75F07F635E41}" destId="{408FEA5A-9E8A-4C7F-B877-4E530156AA5A}" srcOrd="1" destOrd="0" presId="urn:microsoft.com/office/officeart/2005/8/layout/cycle1"/>
    <dgm:cxn modelId="{97F539EF-8C93-480D-8A04-8E21F96EF30A}" type="presParOf" srcId="{0ED8B629-FA50-46D3-A341-75F07F635E41}" destId="{6B25F2C4-0504-4875-B310-C4F496C1DD67}" srcOrd="2" destOrd="0" presId="urn:microsoft.com/office/officeart/2005/8/layout/cycle1"/>
    <dgm:cxn modelId="{6EDD96DA-BFC9-41B5-8B0C-8A321D617774}" type="presParOf" srcId="{0ED8B629-FA50-46D3-A341-75F07F635E41}" destId="{FA247868-1CB5-40EC-9261-63CE90FDB601}" srcOrd="3" destOrd="0" presId="urn:microsoft.com/office/officeart/2005/8/layout/cycle1"/>
    <dgm:cxn modelId="{7BE0309F-2F40-48D3-BDD1-349523504BAF}" type="presParOf" srcId="{0ED8B629-FA50-46D3-A341-75F07F635E41}" destId="{B4C56D29-3DDB-423C-914A-F696980B446A}" srcOrd="4" destOrd="0" presId="urn:microsoft.com/office/officeart/2005/8/layout/cycle1"/>
    <dgm:cxn modelId="{15A68BE3-B0E5-4CB3-B7DC-ACCEE9E95F40}" type="presParOf" srcId="{0ED8B629-FA50-46D3-A341-75F07F635E41}" destId="{8FF7054C-3295-43E9-9429-40CD1042075D}" srcOrd="5" destOrd="0" presId="urn:microsoft.com/office/officeart/2005/8/layout/cycle1"/>
    <dgm:cxn modelId="{58F2FD6D-F9FF-4DEB-90F1-11EF2A77A854}" type="presParOf" srcId="{0ED8B629-FA50-46D3-A341-75F07F635E41}" destId="{C0CE87C4-8566-4220-B1AD-3C3AB64E4CC9}" srcOrd="6" destOrd="0" presId="urn:microsoft.com/office/officeart/2005/8/layout/cycle1"/>
    <dgm:cxn modelId="{F8695395-16B2-4D97-863D-7CECFA9950FA}" type="presParOf" srcId="{0ED8B629-FA50-46D3-A341-75F07F635E41}" destId="{738A9198-6F8D-4D5F-B3B8-A624DDF270C5}" srcOrd="7" destOrd="0" presId="urn:microsoft.com/office/officeart/2005/8/layout/cycle1"/>
    <dgm:cxn modelId="{454E892E-7C32-4B59-BD2C-49C550D693E7}" type="presParOf" srcId="{0ED8B629-FA50-46D3-A341-75F07F635E41}" destId="{8724D984-2A7E-48B6-A090-FA4CFE296CDF}" srcOrd="8" destOrd="0" presId="urn:microsoft.com/office/officeart/2005/8/layout/cycle1"/>
    <dgm:cxn modelId="{B6A825E7-3E0B-400C-B209-298400BF08B5}" type="presParOf" srcId="{0ED8B629-FA50-46D3-A341-75F07F635E41}" destId="{3F348329-8CB6-4850-A524-7BE7BBA08F29}" srcOrd="9" destOrd="0" presId="urn:microsoft.com/office/officeart/2005/8/layout/cycle1"/>
    <dgm:cxn modelId="{633F2D68-B8C0-4185-BA51-F6903EAD1801}" type="presParOf" srcId="{0ED8B629-FA50-46D3-A341-75F07F635E41}" destId="{9497BBDB-9B15-443E-960A-CB9360087CDB}" srcOrd="10" destOrd="0" presId="urn:microsoft.com/office/officeart/2005/8/layout/cycle1"/>
    <dgm:cxn modelId="{744C922E-EE97-4697-A885-003F425447CA}" type="presParOf" srcId="{0ED8B629-FA50-46D3-A341-75F07F635E41}" destId="{1F10ADBB-E1CC-44A6-AEA7-C7D1CDAD40AF}" srcOrd="11" destOrd="0" presId="urn:microsoft.com/office/officeart/2005/8/layout/cycle1"/>
    <dgm:cxn modelId="{3CC0E4F7-8525-4F55-B654-B2A93756F356}" type="presParOf" srcId="{0ED8B629-FA50-46D3-A341-75F07F635E41}" destId="{5CF13DBD-66F5-4C3A-9181-74DF81F6C8ED}" srcOrd="12" destOrd="0" presId="urn:microsoft.com/office/officeart/2005/8/layout/cycle1"/>
    <dgm:cxn modelId="{1EAAF042-BF63-4556-99AF-FA9C87852E5B}" type="presParOf" srcId="{0ED8B629-FA50-46D3-A341-75F07F635E41}" destId="{CAA710CF-5B54-4E90-92AD-931046A8DC10}" srcOrd="13" destOrd="0" presId="urn:microsoft.com/office/officeart/2005/8/layout/cycle1"/>
    <dgm:cxn modelId="{B6C97C3A-DE58-4FF9-A9C6-65B56A9DB140}" type="presParOf" srcId="{0ED8B629-FA50-46D3-A341-75F07F635E41}" destId="{9849D812-B31B-4F4A-8A0F-286E354F6910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CF5156-5E82-4271-803A-2131828C0B4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92A421F-7101-47DD-AD94-4FE542C07D96}">
      <dgm:prSet phldrT="[Text]" custT="1"/>
      <dgm:spPr/>
      <dgm:t>
        <a:bodyPr/>
        <a:lstStyle/>
        <a:p>
          <a:r>
            <a:rPr lang="cs-CZ" sz="1400" b="1" dirty="0">
              <a:solidFill>
                <a:schemeClr val="accent1"/>
              </a:solidFill>
            </a:rPr>
            <a:t>Obce</a:t>
          </a:r>
        </a:p>
      </dgm:t>
    </dgm:pt>
    <dgm:pt modelId="{2468134E-DA79-42D8-8169-AA9A13C0F280}" type="parTrans" cxnId="{B5ADC16F-4733-4EE5-A85A-216C4D451C99}">
      <dgm:prSet/>
      <dgm:spPr/>
      <dgm:t>
        <a:bodyPr/>
        <a:lstStyle/>
        <a:p>
          <a:endParaRPr lang="cs-CZ" sz="1400" b="1">
            <a:solidFill>
              <a:schemeClr val="accent1"/>
            </a:solidFill>
          </a:endParaRPr>
        </a:p>
      </dgm:t>
    </dgm:pt>
    <dgm:pt modelId="{078357E4-81F0-40DF-B431-F47DADE266B3}" type="sibTrans" cxnId="{B5ADC16F-4733-4EE5-A85A-216C4D451C99}">
      <dgm:prSet/>
      <dgm:spPr/>
      <dgm:t>
        <a:bodyPr/>
        <a:lstStyle/>
        <a:p>
          <a:endParaRPr lang="cs-CZ" sz="1400" b="1">
            <a:solidFill>
              <a:schemeClr val="accent1"/>
            </a:solidFill>
          </a:endParaRPr>
        </a:p>
      </dgm:t>
    </dgm:pt>
    <dgm:pt modelId="{B9E9D66D-EC60-400F-8014-A43DAAC6E5E6}">
      <dgm:prSet phldrT="[Text]" custT="1"/>
      <dgm:spPr/>
      <dgm:t>
        <a:bodyPr/>
        <a:lstStyle/>
        <a:p>
          <a:r>
            <a:rPr lang="cs-CZ" sz="1400" b="1" dirty="0">
              <a:solidFill>
                <a:schemeClr val="accent1"/>
              </a:solidFill>
            </a:rPr>
            <a:t>Kraje</a:t>
          </a:r>
        </a:p>
      </dgm:t>
    </dgm:pt>
    <dgm:pt modelId="{C0130A97-E75E-42CE-B304-EBE6099A7FC5}" type="parTrans" cxnId="{D90F0146-FA64-4512-94B4-FBF13A7F7DFB}">
      <dgm:prSet/>
      <dgm:spPr/>
      <dgm:t>
        <a:bodyPr/>
        <a:lstStyle/>
        <a:p>
          <a:endParaRPr lang="cs-CZ" sz="1400" b="1">
            <a:solidFill>
              <a:schemeClr val="accent1"/>
            </a:solidFill>
          </a:endParaRPr>
        </a:p>
      </dgm:t>
    </dgm:pt>
    <dgm:pt modelId="{13192D85-DCAC-4B2B-AD3F-7AF752635877}" type="sibTrans" cxnId="{D90F0146-FA64-4512-94B4-FBF13A7F7DFB}">
      <dgm:prSet/>
      <dgm:spPr/>
      <dgm:t>
        <a:bodyPr/>
        <a:lstStyle/>
        <a:p>
          <a:endParaRPr lang="cs-CZ" sz="1400" b="1">
            <a:solidFill>
              <a:schemeClr val="accent1"/>
            </a:solidFill>
          </a:endParaRPr>
        </a:p>
      </dgm:t>
    </dgm:pt>
    <dgm:pt modelId="{0517AA4C-139A-4716-9F5A-F805E04DB5A6}">
      <dgm:prSet phldrT="[Text]" custT="1"/>
      <dgm:spPr/>
      <dgm:t>
        <a:bodyPr/>
        <a:lstStyle/>
        <a:p>
          <a:r>
            <a:rPr lang="cs-CZ" sz="1400" b="1" dirty="0">
              <a:solidFill>
                <a:schemeClr val="accent1"/>
              </a:solidFill>
            </a:rPr>
            <a:t>MPO</a:t>
          </a:r>
        </a:p>
      </dgm:t>
    </dgm:pt>
    <dgm:pt modelId="{F29A3C91-B806-4043-8CBA-721F0BE59E6C}" type="parTrans" cxnId="{481BFC47-B906-44C6-82B7-5A23A0A89530}">
      <dgm:prSet/>
      <dgm:spPr/>
      <dgm:t>
        <a:bodyPr/>
        <a:lstStyle/>
        <a:p>
          <a:endParaRPr lang="cs-CZ" sz="1400" b="1">
            <a:solidFill>
              <a:schemeClr val="accent1"/>
            </a:solidFill>
          </a:endParaRPr>
        </a:p>
      </dgm:t>
    </dgm:pt>
    <dgm:pt modelId="{3220039D-0B68-494B-934B-64ED584ACECA}" type="sibTrans" cxnId="{481BFC47-B906-44C6-82B7-5A23A0A89530}">
      <dgm:prSet/>
      <dgm:spPr/>
      <dgm:t>
        <a:bodyPr/>
        <a:lstStyle/>
        <a:p>
          <a:endParaRPr lang="cs-CZ" sz="1400" b="1">
            <a:solidFill>
              <a:schemeClr val="accent1"/>
            </a:solidFill>
          </a:endParaRPr>
        </a:p>
      </dgm:t>
    </dgm:pt>
    <dgm:pt modelId="{1412929F-B5D6-4C1B-91D1-74C3C078CC79}">
      <dgm:prSet phldrT="[Text]" custT="1"/>
      <dgm:spPr/>
      <dgm:t>
        <a:bodyPr/>
        <a:lstStyle/>
        <a:p>
          <a:r>
            <a:rPr lang="cs-CZ" sz="1400" b="1" dirty="0">
              <a:solidFill>
                <a:schemeClr val="accent1"/>
              </a:solidFill>
            </a:rPr>
            <a:t>ČTÚ</a:t>
          </a:r>
        </a:p>
      </dgm:t>
    </dgm:pt>
    <dgm:pt modelId="{25291D66-EEB7-41B4-9F2E-698A6243FC8D}" type="parTrans" cxnId="{3D1C2B1C-4CCC-4334-85F0-D51CFF9FDBBA}">
      <dgm:prSet/>
      <dgm:spPr/>
      <dgm:t>
        <a:bodyPr/>
        <a:lstStyle/>
        <a:p>
          <a:endParaRPr lang="cs-CZ" sz="1400" b="1">
            <a:solidFill>
              <a:schemeClr val="accent1"/>
            </a:solidFill>
          </a:endParaRPr>
        </a:p>
      </dgm:t>
    </dgm:pt>
    <dgm:pt modelId="{5825508E-5D10-4F7D-A3C7-AB72090FF6A4}" type="sibTrans" cxnId="{3D1C2B1C-4CCC-4334-85F0-D51CFF9FDBBA}">
      <dgm:prSet/>
      <dgm:spPr/>
      <dgm:t>
        <a:bodyPr/>
        <a:lstStyle/>
        <a:p>
          <a:endParaRPr lang="cs-CZ" sz="1400" b="1">
            <a:solidFill>
              <a:schemeClr val="accent1"/>
            </a:solidFill>
          </a:endParaRPr>
        </a:p>
      </dgm:t>
    </dgm:pt>
    <dgm:pt modelId="{61D11B22-ADE9-440A-BE30-E9E3FAEE1716}">
      <dgm:prSet phldrT="[Text]" custT="1"/>
      <dgm:spPr/>
      <dgm:t>
        <a:bodyPr/>
        <a:lstStyle/>
        <a:p>
          <a:r>
            <a:rPr lang="cs-CZ" sz="1400" b="1" dirty="0">
              <a:solidFill>
                <a:schemeClr val="accent1"/>
              </a:solidFill>
            </a:rPr>
            <a:t>Operátoři</a:t>
          </a:r>
        </a:p>
      </dgm:t>
    </dgm:pt>
    <dgm:pt modelId="{9810927E-9F34-4AA2-A970-9D6E2F475BE1}" type="parTrans" cxnId="{4D18C75E-ED69-41BB-B6D6-860A2F53AEA3}">
      <dgm:prSet/>
      <dgm:spPr/>
      <dgm:t>
        <a:bodyPr/>
        <a:lstStyle/>
        <a:p>
          <a:endParaRPr lang="cs-CZ" sz="1400" b="1">
            <a:solidFill>
              <a:schemeClr val="accent1"/>
            </a:solidFill>
          </a:endParaRPr>
        </a:p>
      </dgm:t>
    </dgm:pt>
    <dgm:pt modelId="{93468EA4-1965-45AA-A5D0-BF2CFAD11ECE}" type="sibTrans" cxnId="{4D18C75E-ED69-41BB-B6D6-860A2F53AEA3}">
      <dgm:prSet/>
      <dgm:spPr/>
      <dgm:t>
        <a:bodyPr/>
        <a:lstStyle/>
        <a:p>
          <a:endParaRPr lang="cs-CZ" sz="1400" b="1">
            <a:solidFill>
              <a:schemeClr val="accent1"/>
            </a:solidFill>
          </a:endParaRPr>
        </a:p>
      </dgm:t>
    </dgm:pt>
    <dgm:pt modelId="{0ED8B629-FA50-46D3-A341-75F07F635E41}" type="pres">
      <dgm:prSet presAssocID="{78CF5156-5E82-4271-803A-2131828C0B4E}" presName="cycle" presStyleCnt="0">
        <dgm:presLayoutVars>
          <dgm:dir/>
          <dgm:resizeHandles val="exact"/>
        </dgm:presLayoutVars>
      </dgm:prSet>
      <dgm:spPr/>
    </dgm:pt>
    <dgm:pt modelId="{6591F8E5-AE84-484B-A171-84854F0592B5}" type="pres">
      <dgm:prSet presAssocID="{F92A421F-7101-47DD-AD94-4FE542C07D96}" presName="dummy" presStyleCnt="0"/>
      <dgm:spPr/>
    </dgm:pt>
    <dgm:pt modelId="{408FEA5A-9E8A-4C7F-B877-4E530156AA5A}" type="pres">
      <dgm:prSet presAssocID="{F92A421F-7101-47DD-AD94-4FE542C07D96}" presName="node" presStyleLbl="revTx" presStyleIdx="0" presStyleCnt="5">
        <dgm:presLayoutVars>
          <dgm:bulletEnabled val="1"/>
        </dgm:presLayoutVars>
      </dgm:prSet>
      <dgm:spPr/>
    </dgm:pt>
    <dgm:pt modelId="{6B25F2C4-0504-4875-B310-C4F496C1DD67}" type="pres">
      <dgm:prSet presAssocID="{078357E4-81F0-40DF-B431-F47DADE266B3}" presName="sibTrans" presStyleLbl="node1" presStyleIdx="0" presStyleCnt="5"/>
      <dgm:spPr/>
    </dgm:pt>
    <dgm:pt modelId="{FA247868-1CB5-40EC-9261-63CE90FDB601}" type="pres">
      <dgm:prSet presAssocID="{B9E9D66D-EC60-400F-8014-A43DAAC6E5E6}" presName="dummy" presStyleCnt="0"/>
      <dgm:spPr/>
    </dgm:pt>
    <dgm:pt modelId="{B4C56D29-3DDB-423C-914A-F696980B446A}" type="pres">
      <dgm:prSet presAssocID="{B9E9D66D-EC60-400F-8014-A43DAAC6E5E6}" presName="node" presStyleLbl="revTx" presStyleIdx="1" presStyleCnt="5">
        <dgm:presLayoutVars>
          <dgm:bulletEnabled val="1"/>
        </dgm:presLayoutVars>
      </dgm:prSet>
      <dgm:spPr/>
    </dgm:pt>
    <dgm:pt modelId="{8FF7054C-3295-43E9-9429-40CD1042075D}" type="pres">
      <dgm:prSet presAssocID="{13192D85-DCAC-4B2B-AD3F-7AF752635877}" presName="sibTrans" presStyleLbl="node1" presStyleIdx="1" presStyleCnt="5"/>
      <dgm:spPr/>
    </dgm:pt>
    <dgm:pt modelId="{C0CE87C4-8566-4220-B1AD-3C3AB64E4CC9}" type="pres">
      <dgm:prSet presAssocID="{0517AA4C-139A-4716-9F5A-F805E04DB5A6}" presName="dummy" presStyleCnt="0"/>
      <dgm:spPr/>
    </dgm:pt>
    <dgm:pt modelId="{738A9198-6F8D-4D5F-B3B8-A624DDF270C5}" type="pres">
      <dgm:prSet presAssocID="{0517AA4C-139A-4716-9F5A-F805E04DB5A6}" presName="node" presStyleLbl="revTx" presStyleIdx="2" presStyleCnt="5">
        <dgm:presLayoutVars>
          <dgm:bulletEnabled val="1"/>
        </dgm:presLayoutVars>
      </dgm:prSet>
      <dgm:spPr/>
    </dgm:pt>
    <dgm:pt modelId="{8724D984-2A7E-48B6-A090-FA4CFE296CDF}" type="pres">
      <dgm:prSet presAssocID="{3220039D-0B68-494B-934B-64ED584ACECA}" presName="sibTrans" presStyleLbl="node1" presStyleIdx="2" presStyleCnt="5"/>
      <dgm:spPr/>
    </dgm:pt>
    <dgm:pt modelId="{3F348329-8CB6-4850-A524-7BE7BBA08F29}" type="pres">
      <dgm:prSet presAssocID="{1412929F-B5D6-4C1B-91D1-74C3C078CC79}" presName="dummy" presStyleCnt="0"/>
      <dgm:spPr/>
    </dgm:pt>
    <dgm:pt modelId="{9497BBDB-9B15-443E-960A-CB9360087CDB}" type="pres">
      <dgm:prSet presAssocID="{1412929F-B5D6-4C1B-91D1-74C3C078CC79}" presName="node" presStyleLbl="revTx" presStyleIdx="3" presStyleCnt="5">
        <dgm:presLayoutVars>
          <dgm:bulletEnabled val="1"/>
        </dgm:presLayoutVars>
      </dgm:prSet>
      <dgm:spPr/>
    </dgm:pt>
    <dgm:pt modelId="{1F10ADBB-E1CC-44A6-AEA7-C7D1CDAD40AF}" type="pres">
      <dgm:prSet presAssocID="{5825508E-5D10-4F7D-A3C7-AB72090FF6A4}" presName="sibTrans" presStyleLbl="node1" presStyleIdx="3" presStyleCnt="5"/>
      <dgm:spPr/>
    </dgm:pt>
    <dgm:pt modelId="{5CF13DBD-66F5-4C3A-9181-74DF81F6C8ED}" type="pres">
      <dgm:prSet presAssocID="{61D11B22-ADE9-440A-BE30-E9E3FAEE1716}" presName="dummy" presStyleCnt="0"/>
      <dgm:spPr/>
    </dgm:pt>
    <dgm:pt modelId="{CAA710CF-5B54-4E90-92AD-931046A8DC10}" type="pres">
      <dgm:prSet presAssocID="{61D11B22-ADE9-440A-BE30-E9E3FAEE1716}" presName="node" presStyleLbl="revTx" presStyleIdx="4" presStyleCnt="5" custScaleX="144858" custRadScaleRad="101382" custRadScaleInc="-21839">
        <dgm:presLayoutVars>
          <dgm:bulletEnabled val="1"/>
        </dgm:presLayoutVars>
      </dgm:prSet>
      <dgm:spPr/>
    </dgm:pt>
    <dgm:pt modelId="{9849D812-B31B-4F4A-8A0F-286E354F6910}" type="pres">
      <dgm:prSet presAssocID="{93468EA4-1965-45AA-A5D0-BF2CFAD11ECE}" presName="sibTrans" presStyleLbl="node1" presStyleIdx="4" presStyleCnt="5"/>
      <dgm:spPr/>
    </dgm:pt>
  </dgm:ptLst>
  <dgm:cxnLst>
    <dgm:cxn modelId="{AC92B10B-4BE5-4060-B0B1-9F54FCF86AA5}" type="presOf" srcId="{78CF5156-5E82-4271-803A-2131828C0B4E}" destId="{0ED8B629-FA50-46D3-A341-75F07F635E41}" srcOrd="0" destOrd="0" presId="urn:microsoft.com/office/officeart/2005/8/layout/cycle1"/>
    <dgm:cxn modelId="{3D1C2B1C-4CCC-4334-85F0-D51CFF9FDBBA}" srcId="{78CF5156-5E82-4271-803A-2131828C0B4E}" destId="{1412929F-B5D6-4C1B-91D1-74C3C078CC79}" srcOrd="3" destOrd="0" parTransId="{25291D66-EEB7-41B4-9F2E-698A6243FC8D}" sibTransId="{5825508E-5D10-4F7D-A3C7-AB72090FF6A4}"/>
    <dgm:cxn modelId="{CA078C23-E8E9-4A72-8DF9-5844214ED2AF}" type="presOf" srcId="{078357E4-81F0-40DF-B431-F47DADE266B3}" destId="{6B25F2C4-0504-4875-B310-C4F496C1DD67}" srcOrd="0" destOrd="0" presId="urn:microsoft.com/office/officeart/2005/8/layout/cycle1"/>
    <dgm:cxn modelId="{5C50BB2A-4C4B-4AC8-B4B9-8CBAEF5CE104}" type="presOf" srcId="{F92A421F-7101-47DD-AD94-4FE542C07D96}" destId="{408FEA5A-9E8A-4C7F-B877-4E530156AA5A}" srcOrd="0" destOrd="0" presId="urn:microsoft.com/office/officeart/2005/8/layout/cycle1"/>
    <dgm:cxn modelId="{03DFDA3D-0044-4CCB-8B4A-D73D1B7CC002}" type="presOf" srcId="{0517AA4C-139A-4716-9F5A-F805E04DB5A6}" destId="{738A9198-6F8D-4D5F-B3B8-A624DDF270C5}" srcOrd="0" destOrd="0" presId="urn:microsoft.com/office/officeart/2005/8/layout/cycle1"/>
    <dgm:cxn modelId="{4D18C75E-ED69-41BB-B6D6-860A2F53AEA3}" srcId="{78CF5156-5E82-4271-803A-2131828C0B4E}" destId="{61D11B22-ADE9-440A-BE30-E9E3FAEE1716}" srcOrd="4" destOrd="0" parTransId="{9810927E-9F34-4AA2-A970-9D6E2F475BE1}" sibTransId="{93468EA4-1965-45AA-A5D0-BF2CFAD11ECE}"/>
    <dgm:cxn modelId="{D35A2F62-D0AB-4283-85E2-EF7ACF800689}" type="presOf" srcId="{61D11B22-ADE9-440A-BE30-E9E3FAEE1716}" destId="{CAA710CF-5B54-4E90-92AD-931046A8DC10}" srcOrd="0" destOrd="0" presId="urn:microsoft.com/office/officeart/2005/8/layout/cycle1"/>
    <dgm:cxn modelId="{D90F0146-FA64-4512-94B4-FBF13A7F7DFB}" srcId="{78CF5156-5E82-4271-803A-2131828C0B4E}" destId="{B9E9D66D-EC60-400F-8014-A43DAAC6E5E6}" srcOrd="1" destOrd="0" parTransId="{C0130A97-E75E-42CE-B304-EBE6099A7FC5}" sibTransId="{13192D85-DCAC-4B2B-AD3F-7AF752635877}"/>
    <dgm:cxn modelId="{481BFC47-B906-44C6-82B7-5A23A0A89530}" srcId="{78CF5156-5E82-4271-803A-2131828C0B4E}" destId="{0517AA4C-139A-4716-9F5A-F805E04DB5A6}" srcOrd="2" destOrd="0" parTransId="{F29A3C91-B806-4043-8CBA-721F0BE59E6C}" sibTransId="{3220039D-0B68-494B-934B-64ED584ACECA}"/>
    <dgm:cxn modelId="{51D5D868-BA58-4AAF-A5A2-7EFB18094BA3}" type="presOf" srcId="{1412929F-B5D6-4C1B-91D1-74C3C078CC79}" destId="{9497BBDB-9B15-443E-960A-CB9360087CDB}" srcOrd="0" destOrd="0" presId="urn:microsoft.com/office/officeart/2005/8/layout/cycle1"/>
    <dgm:cxn modelId="{6A99514F-AB85-4E32-92E6-2EAF5B75B5A7}" type="presOf" srcId="{B9E9D66D-EC60-400F-8014-A43DAAC6E5E6}" destId="{B4C56D29-3DDB-423C-914A-F696980B446A}" srcOrd="0" destOrd="0" presId="urn:microsoft.com/office/officeart/2005/8/layout/cycle1"/>
    <dgm:cxn modelId="{B5ADC16F-4733-4EE5-A85A-216C4D451C99}" srcId="{78CF5156-5E82-4271-803A-2131828C0B4E}" destId="{F92A421F-7101-47DD-AD94-4FE542C07D96}" srcOrd="0" destOrd="0" parTransId="{2468134E-DA79-42D8-8169-AA9A13C0F280}" sibTransId="{078357E4-81F0-40DF-B431-F47DADE266B3}"/>
    <dgm:cxn modelId="{4C2B34A0-DC2A-4759-9982-3FEB6A197B48}" type="presOf" srcId="{5825508E-5D10-4F7D-A3C7-AB72090FF6A4}" destId="{1F10ADBB-E1CC-44A6-AEA7-C7D1CDAD40AF}" srcOrd="0" destOrd="0" presId="urn:microsoft.com/office/officeart/2005/8/layout/cycle1"/>
    <dgm:cxn modelId="{17EFB1A7-490F-4C44-B709-5A2CC69BEA8C}" type="presOf" srcId="{13192D85-DCAC-4B2B-AD3F-7AF752635877}" destId="{8FF7054C-3295-43E9-9429-40CD1042075D}" srcOrd="0" destOrd="0" presId="urn:microsoft.com/office/officeart/2005/8/layout/cycle1"/>
    <dgm:cxn modelId="{85016CBD-236C-4022-81CB-C9518F130204}" type="presOf" srcId="{93468EA4-1965-45AA-A5D0-BF2CFAD11ECE}" destId="{9849D812-B31B-4F4A-8A0F-286E354F6910}" srcOrd="0" destOrd="0" presId="urn:microsoft.com/office/officeart/2005/8/layout/cycle1"/>
    <dgm:cxn modelId="{CB4548F2-66CC-40D3-8863-0D341168477D}" type="presOf" srcId="{3220039D-0B68-494B-934B-64ED584ACECA}" destId="{8724D984-2A7E-48B6-A090-FA4CFE296CDF}" srcOrd="0" destOrd="0" presId="urn:microsoft.com/office/officeart/2005/8/layout/cycle1"/>
    <dgm:cxn modelId="{D2B818B4-ECFB-42C7-99BB-A310E764178F}" type="presParOf" srcId="{0ED8B629-FA50-46D3-A341-75F07F635E41}" destId="{6591F8E5-AE84-484B-A171-84854F0592B5}" srcOrd="0" destOrd="0" presId="urn:microsoft.com/office/officeart/2005/8/layout/cycle1"/>
    <dgm:cxn modelId="{86E9944A-7170-40D7-8DDC-C5417433442F}" type="presParOf" srcId="{0ED8B629-FA50-46D3-A341-75F07F635E41}" destId="{408FEA5A-9E8A-4C7F-B877-4E530156AA5A}" srcOrd="1" destOrd="0" presId="urn:microsoft.com/office/officeart/2005/8/layout/cycle1"/>
    <dgm:cxn modelId="{97F539EF-8C93-480D-8A04-8E21F96EF30A}" type="presParOf" srcId="{0ED8B629-FA50-46D3-A341-75F07F635E41}" destId="{6B25F2C4-0504-4875-B310-C4F496C1DD67}" srcOrd="2" destOrd="0" presId="urn:microsoft.com/office/officeart/2005/8/layout/cycle1"/>
    <dgm:cxn modelId="{6EDD96DA-BFC9-41B5-8B0C-8A321D617774}" type="presParOf" srcId="{0ED8B629-FA50-46D3-A341-75F07F635E41}" destId="{FA247868-1CB5-40EC-9261-63CE90FDB601}" srcOrd="3" destOrd="0" presId="urn:microsoft.com/office/officeart/2005/8/layout/cycle1"/>
    <dgm:cxn modelId="{7BE0309F-2F40-48D3-BDD1-349523504BAF}" type="presParOf" srcId="{0ED8B629-FA50-46D3-A341-75F07F635E41}" destId="{B4C56D29-3DDB-423C-914A-F696980B446A}" srcOrd="4" destOrd="0" presId="urn:microsoft.com/office/officeart/2005/8/layout/cycle1"/>
    <dgm:cxn modelId="{15A68BE3-B0E5-4CB3-B7DC-ACCEE9E95F40}" type="presParOf" srcId="{0ED8B629-FA50-46D3-A341-75F07F635E41}" destId="{8FF7054C-3295-43E9-9429-40CD1042075D}" srcOrd="5" destOrd="0" presId="urn:microsoft.com/office/officeart/2005/8/layout/cycle1"/>
    <dgm:cxn modelId="{58F2FD6D-F9FF-4DEB-90F1-11EF2A77A854}" type="presParOf" srcId="{0ED8B629-FA50-46D3-A341-75F07F635E41}" destId="{C0CE87C4-8566-4220-B1AD-3C3AB64E4CC9}" srcOrd="6" destOrd="0" presId="urn:microsoft.com/office/officeart/2005/8/layout/cycle1"/>
    <dgm:cxn modelId="{F8695395-16B2-4D97-863D-7CECFA9950FA}" type="presParOf" srcId="{0ED8B629-FA50-46D3-A341-75F07F635E41}" destId="{738A9198-6F8D-4D5F-B3B8-A624DDF270C5}" srcOrd="7" destOrd="0" presId="urn:microsoft.com/office/officeart/2005/8/layout/cycle1"/>
    <dgm:cxn modelId="{454E892E-7C32-4B59-BD2C-49C550D693E7}" type="presParOf" srcId="{0ED8B629-FA50-46D3-A341-75F07F635E41}" destId="{8724D984-2A7E-48B6-A090-FA4CFE296CDF}" srcOrd="8" destOrd="0" presId="urn:microsoft.com/office/officeart/2005/8/layout/cycle1"/>
    <dgm:cxn modelId="{B6A825E7-3E0B-400C-B209-298400BF08B5}" type="presParOf" srcId="{0ED8B629-FA50-46D3-A341-75F07F635E41}" destId="{3F348329-8CB6-4850-A524-7BE7BBA08F29}" srcOrd="9" destOrd="0" presId="urn:microsoft.com/office/officeart/2005/8/layout/cycle1"/>
    <dgm:cxn modelId="{633F2D68-B8C0-4185-BA51-F6903EAD1801}" type="presParOf" srcId="{0ED8B629-FA50-46D3-A341-75F07F635E41}" destId="{9497BBDB-9B15-443E-960A-CB9360087CDB}" srcOrd="10" destOrd="0" presId="urn:microsoft.com/office/officeart/2005/8/layout/cycle1"/>
    <dgm:cxn modelId="{744C922E-EE97-4697-A885-003F425447CA}" type="presParOf" srcId="{0ED8B629-FA50-46D3-A341-75F07F635E41}" destId="{1F10ADBB-E1CC-44A6-AEA7-C7D1CDAD40AF}" srcOrd="11" destOrd="0" presId="urn:microsoft.com/office/officeart/2005/8/layout/cycle1"/>
    <dgm:cxn modelId="{3CC0E4F7-8525-4F55-B654-B2A93756F356}" type="presParOf" srcId="{0ED8B629-FA50-46D3-A341-75F07F635E41}" destId="{5CF13DBD-66F5-4C3A-9181-74DF81F6C8ED}" srcOrd="12" destOrd="0" presId="urn:microsoft.com/office/officeart/2005/8/layout/cycle1"/>
    <dgm:cxn modelId="{1EAAF042-BF63-4556-99AF-FA9C87852E5B}" type="presParOf" srcId="{0ED8B629-FA50-46D3-A341-75F07F635E41}" destId="{CAA710CF-5B54-4E90-92AD-931046A8DC10}" srcOrd="13" destOrd="0" presId="urn:microsoft.com/office/officeart/2005/8/layout/cycle1"/>
    <dgm:cxn modelId="{B6C97C3A-DE58-4FF9-A9C6-65B56A9DB140}" type="presParOf" srcId="{0ED8B629-FA50-46D3-A341-75F07F635E41}" destId="{9849D812-B31B-4F4A-8A0F-286E354F6910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FEA5A-9E8A-4C7F-B877-4E530156AA5A}">
      <dsp:nvSpPr>
        <dsp:cNvPr id="0" name=""/>
        <dsp:cNvSpPr/>
      </dsp:nvSpPr>
      <dsp:spPr>
        <a:xfrm>
          <a:off x="2042360" y="18589"/>
          <a:ext cx="645169" cy="645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bg1"/>
              </a:solidFill>
            </a:rPr>
            <a:t>Obce</a:t>
          </a:r>
        </a:p>
      </dsp:txBody>
      <dsp:txXfrm>
        <a:off x="2042360" y="18589"/>
        <a:ext cx="645169" cy="645169"/>
      </dsp:txXfrm>
    </dsp:sp>
    <dsp:sp modelId="{6B25F2C4-0504-4875-B310-C4F496C1DD67}">
      <dsp:nvSpPr>
        <dsp:cNvPr id="0" name=""/>
        <dsp:cNvSpPr/>
      </dsp:nvSpPr>
      <dsp:spPr>
        <a:xfrm>
          <a:off x="524276" y="-125"/>
          <a:ext cx="2419445" cy="2419445"/>
        </a:xfrm>
        <a:prstGeom prst="circularArrow">
          <a:avLst>
            <a:gd name="adj1" fmla="val 5200"/>
            <a:gd name="adj2" fmla="val 335892"/>
            <a:gd name="adj3" fmla="val 21293327"/>
            <a:gd name="adj4" fmla="val 19766164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56D29-3DDB-423C-914A-F696980B446A}">
      <dsp:nvSpPr>
        <dsp:cNvPr id="0" name=""/>
        <dsp:cNvSpPr/>
      </dsp:nvSpPr>
      <dsp:spPr>
        <a:xfrm>
          <a:off x="2432307" y="1218720"/>
          <a:ext cx="645169" cy="645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bg1"/>
              </a:solidFill>
            </a:rPr>
            <a:t>Kraje</a:t>
          </a:r>
        </a:p>
      </dsp:txBody>
      <dsp:txXfrm>
        <a:off x="2432307" y="1218720"/>
        <a:ext cx="645169" cy="645169"/>
      </dsp:txXfrm>
    </dsp:sp>
    <dsp:sp modelId="{8FF7054C-3295-43E9-9429-40CD1042075D}">
      <dsp:nvSpPr>
        <dsp:cNvPr id="0" name=""/>
        <dsp:cNvSpPr/>
      </dsp:nvSpPr>
      <dsp:spPr>
        <a:xfrm>
          <a:off x="524276" y="-125"/>
          <a:ext cx="2419445" cy="2419445"/>
        </a:xfrm>
        <a:prstGeom prst="circularArrow">
          <a:avLst>
            <a:gd name="adj1" fmla="val 5200"/>
            <a:gd name="adj2" fmla="val 335892"/>
            <a:gd name="adj3" fmla="val 4014786"/>
            <a:gd name="adj4" fmla="val 2253351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A9198-6F8D-4D5F-B3B8-A624DDF270C5}">
      <dsp:nvSpPr>
        <dsp:cNvPr id="0" name=""/>
        <dsp:cNvSpPr/>
      </dsp:nvSpPr>
      <dsp:spPr>
        <a:xfrm>
          <a:off x="1411414" y="1960443"/>
          <a:ext cx="645169" cy="645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bg1"/>
              </a:solidFill>
            </a:rPr>
            <a:t>MPO</a:t>
          </a:r>
        </a:p>
      </dsp:txBody>
      <dsp:txXfrm>
        <a:off x="1411414" y="1960443"/>
        <a:ext cx="645169" cy="645169"/>
      </dsp:txXfrm>
    </dsp:sp>
    <dsp:sp modelId="{8724D984-2A7E-48B6-A090-FA4CFE296CDF}">
      <dsp:nvSpPr>
        <dsp:cNvPr id="0" name=""/>
        <dsp:cNvSpPr/>
      </dsp:nvSpPr>
      <dsp:spPr>
        <a:xfrm>
          <a:off x="524276" y="-125"/>
          <a:ext cx="2419445" cy="2419445"/>
        </a:xfrm>
        <a:prstGeom prst="circularArrow">
          <a:avLst>
            <a:gd name="adj1" fmla="val 5200"/>
            <a:gd name="adj2" fmla="val 335892"/>
            <a:gd name="adj3" fmla="val 8210756"/>
            <a:gd name="adj4" fmla="val 6449322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7BBDB-9B15-443E-960A-CB9360087CDB}">
      <dsp:nvSpPr>
        <dsp:cNvPr id="0" name=""/>
        <dsp:cNvSpPr/>
      </dsp:nvSpPr>
      <dsp:spPr>
        <a:xfrm>
          <a:off x="390521" y="1218720"/>
          <a:ext cx="645169" cy="645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bg1"/>
              </a:solidFill>
            </a:rPr>
            <a:t>ČTÚ</a:t>
          </a:r>
        </a:p>
      </dsp:txBody>
      <dsp:txXfrm>
        <a:off x="390521" y="1218720"/>
        <a:ext cx="645169" cy="645169"/>
      </dsp:txXfrm>
    </dsp:sp>
    <dsp:sp modelId="{1F10ADBB-E1CC-44A6-AEA7-C7D1CDAD40AF}">
      <dsp:nvSpPr>
        <dsp:cNvPr id="0" name=""/>
        <dsp:cNvSpPr/>
      </dsp:nvSpPr>
      <dsp:spPr>
        <a:xfrm>
          <a:off x="523530" y="-32040"/>
          <a:ext cx="2419445" cy="2419445"/>
        </a:xfrm>
        <a:prstGeom prst="circularArrow">
          <a:avLst>
            <a:gd name="adj1" fmla="val 5200"/>
            <a:gd name="adj2" fmla="val 335892"/>
            <a:gd name="adj3" fmla="val 12000092"/>
            <a:gd name="adj4" fmla="val 10668539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710CF-5B54-4E90-92AD-931046A8DC10}">
      <dsp:nvSpPr>
        <dsp:cNvPr id="0" name=""/>
        <dsp:cNvSpPr/>
      </dsp:nvSpPr>
      <dsp:spPr>
        <a:xfrm>
          <a:off x="549289" y="68703"/>
          <a:ext cx="934579" cy="645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bg1"/>
              </a:solidFill>
            </a:rPr>
            <a:t>Operátoři</a:t>
          </a:r>
        </a:p>
      </dsp:txBody>
      <dsp:txXfrm>
        <a:off x="549289" y="68703"/>
        <a:ext cx="934579" cy="645169"/>
      </dsp:txXfrm>
    </dsp:sp>
    <dsp:sp modelId="{9849D812-B31B-4F4A-8A0F-286E354F6910}">
      <dsp:nvSpPr>
        <dsp:cNvPr id="0" name=""/>
        <dsp:cNvSpPr/>
      </dsp:nvSpPr>
      <dsp:spPr>
        <a:xfrm>
          <a:off x="496059" y="-9013"/>
          <a:ext cx="2419445" cy="2419445"/>
        </a:xfrm>
        <a:prstGeom prst="circularArrow">
          <a:avLst>
            <a:gd name="adj1" fmla="val 5200"/>
            <a:gd name="adj2" fmla="val 335892"/>
            <a:gd name="adj3" fmla="val 16960523"/>
            <a:gd name="adj4" fmla="val 15484145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FEA5A-9E8A-4C7F-B877-4E530156AA5A}">
      <dsp:nvSpPr>
        <dsp:cNvPr id="0" name=""/>
        <dsp:cNvSpPr/>
      </dsp:nvSpPr>
      <dsp:spPr>
        <a:xfrm>
          <a:off x="1888845" y="17688"/>
          <a:ext cx="588493" cy="588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accent1"/>
              </a:solidFill>
            </a:rPr>
            <a:t>Obce</a:t>
          </a:r>
        </a:p>
      </dsp:txBody>
      <dsp:txXfrm>
        <a:off x="1888845" y="17688"/>
        <a:ext cx="588493" cy="588493"/>
      </dsp:txXfrm>
    </dsp:sp>
    <dsp:sp modelId="{6B25F2C4-0504-4875-B310-C4F496C1DD67}">
      <dsp:nvSpPr>
        <dsp:cNvPr id="0" name=""/>
        <dsp:cNvSpPr/>
      </dsp:nvSpPr>
      <dsp:spPr>
        <a:xfrm>
          <a:off x="502518" y="425"/>
          <a:ext cx="2208922" cy="2208922"/>
        </a:xfrm>
        <a:prstGeom prst="circularArrow">
          <a:avLst>
            <a:gd name="adj1" fmla="val 5195"/>
            <a:gd name="adj2" fmla="val 335546"/>
            <a:gd name="adj3" fmla="val 21294736"/>
            <a:gd name="adj4" fmla="val 19764929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56D29-3DDB-423C-914A-F696980B446A}">
      <dsp:nvSpPr>
        <dsp:cNvPr id="0" name=""/>
        <dsp:cNvSpPr/>
      </dsp:nvSpPr>
      <dsp:spPr>
        <a:xfrm>
          <a:off x="2244903" y="1113520"/>
          <a:ext cx="588493" cy="588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accent1"/>
              </a:solidFill>
            </a:rPr>
            <a:t>Kraje</a:t>
          </a:r>
        </a:p>
      </dsp:txBody>
      <dsp:txXfrm>
        <a:off x="2244903" y="1113520"/>
        <a:ext cx="588493" cy="588493"/>
      </dsp:txXfrm>
    </dsp:sp>
    <dsp:sp modelId="{8FF7054C-3295-43E9-9429-40CD1042075D}">
      <dsp:nvSpPr>
        <dsp:cNvPr id="0" name=""/>
        <dsp:cNvSpPr/>
      </dsp:nvSpPr>
      <dsp:spPr>
        <a:xfrm>
          <a:off x="502518" y="425"/>
          <a:ext cx="2208922" cy="2208922"/>
        </a:xfrm>
        <a:prstGeom prst="circularArrow">
          <a:avLst>
            <a:gd name="adj1" fmla="val 5195"/>
            <a:gd name="adj2" fmla="val 335546"/>
            <a:gd name="adj3" fmla="val 4016247"/>
            <a:gd name="adj4" fmla="val 2252011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A9198-6F8D-4D5F-B3B8-A624DDF270C5}">
      <dsp:nvSpPr>
        <dsp:cNvPr id="0" name=""/>
        <dsp:cNvSpPr/>
      </dsp:nvSpPr>
      <dsp:spPr>
        <a:xfrm>
          <a:off x="1312732" y="1790781"/>
          <a:ext cx="588493" cy="588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accent1"/>
              </a:solidFill>
            </a:rPr>
            <a:t>MPO</a:t>
          </a:r>
        </a:p>
      </dsp:txBody>
      <dsp:txXfrm>
        <a:off x="1312732" y="1790781"/>
        <a:ext cx="588493" cy="588493"/>
      </dsp:txXfrm>
    </dsp:sp>
    <dsp:sp modelId="{8724D984-2A7E-48B6-A090-FA4CFE296CDF}">
      <dsp:nvSpPr>
        <dsp:cNvPr id="0" name=""/>
        <dsp:cNvSpPr/>
      </dsp:nvSpPr>
      <dsp:spPr>
        <a:xfrm>
          <a:off x="502518" y="425"/>
          <a:ext cx="2208922" cy="2208922"/>
        </a:xfrm>
        <a:prstGeom prst="circularArrow">
          <a:avLst>
            <a:gd name="adj1" fmla="val 5195"/>
            <a:gd name="adj2" fmla="val 335546"/>
            <a:gd name="adj3" fmla="val 8212443"/>
            <a:gd name="adj4" fmla="val 6448207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7BBDB-9B15-443E-960A-CB9360087CDB}">
      <dsp:nvSpPr>
        <dsp:cNvPr id="0" name=""/>
        <dsp:cNvSpPr/>
      </dsp:nvSpPr>
      <dsp:spPr>
        <a:xfrm>
          <a:off x="380562" y="1113520"/>
          <a:ext cx="588493" cy="588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accent1"/>
              </a:solidFill>
            </a:rPr>
            <a:t>ČTÚ</a:t>
          </a:r>
        </a:p>
      </dsp:txBody>
      <dsp:txXfrm>
        <a:off x="380562" y="1113520"/>
        <a:ext cx="588493" cy="588493"/>
      </dsp:txXfrm>
    </dsp:sp>
    <dsp:sp modelId="{1F10ADBB-E1CC-44A6-AEA7-C7D1CDAD40AF}">
      <dsp:nvSpPr>
        <dsp:cNvPr id="0" name=""/>
        <dsp:cNvSpPr/>
      </dsp:nvSpPr>
      <dsp:spPr>
        <a:xfrm>
          <a:off x="501829" y="-28679"/>
          <a:ext cx="2208922" cy="2208922"/>
        </a:xfrm>
        <a:prstGeom prst="circularArrow">
          <a:avLst>
            <a:gd name="adj1" fmla="val 5195"/>
            <a:gd name="adj2" fmla="val 335546"/>
            <a:gd name="adj3" fmla="val 12001759"/>
            <a:gd name="adj4" fmla="val 10667603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710CF-5B54-4E90-92AD-931046A8DC10}">
      <dsp:nvSpPr>
        <dsp:cNvPr id="0" name=""/>
        <dsp:cNvSpPr/>
      </dsp:nvSpPr>
      <dsp:spPr>
        <a:xfrm>
          <a:off x="525668" y="63447"/>
          <a:ext cx="852479" cy="588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accent1"/>
              </a:solidFill>
            </a:rPr>
            <a:t>Operátoři</a:t>
          </a:r>
        </a:p>
      </dsp:txBody>
      <dsp:txXfrm>
        <a:off x="525668" y="63447"/>
        <a:ext cx="852479" cy="588493"/>
      </dsp:txXfrm>
    </dsp:sp>
    <dsp:sp modelId="{9849D812-B31B-4F4A-8A0F-286E354F6910}">
      <dsp:nvSpPr>
        <dsp:cNvPr id="0" name=""/>
        <dsp:cNvSpPr/>
      </dsp:nvSpPr>
      <dsp:spPr>
        <a:xfrm>
          <a:off x="476790" y="-7687"/>
          <a:ext cx="2208922" cy="2208922"/>
        </a:xfrm>
        <a:prstGeom prst="circularArrow">
          <a:avLst>
            <a:gd name="adj1" fmla="val 5195"/>
            <a:gd name="adj2" fmla="val 335546"/>
            <a:gd name="adj3" fmla="val 16961852"/>
            <a:gd name="adj4" fmla="val 15482438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B6BB94-0EB2-4306-A3F9-4ED18AFEA2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310" tIns="47154" rIns="94310" bIns="4715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E01036-7F14-4967-BE5A-C2B471AA04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310" tIns="47154" rIns="94310" bIns="47154" rtlCol="0"/>
          <a:lstStyle>
            <a:lvl1pPr algn="r">
              <a:defRPr sz="1200"/>
            </a:lvl1pPr>
          </a:lstStyle>
          <a:p>
            <a:fld id="{56B049FF-1D51-4B37-88E8-0F1425230F75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A77BCA-E47A-4F98-9624-A8B719A826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108"/>
            <a:ext cx="3076363" cy="513507"/>
          </a:xfrm>
          <a:prstGeom prst="rect">
            <a:avLst/>
          </a:prstGeom>
        </p:spPr>
        <p:txBody>
          <a:bodyPr vert="horz" lIns="94310" tIns="47154" rIns="94310" bIns="4715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2DF8A6-8D86-4560-B90A-88E3324AE3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4310" tIns="47154" rIns="94310" bIns="47154" rtlCol="0" anchor="b"/>
          <a:lstStyle>
            <a:lvl1pPr algn="r">
              <a:defRPr sz="1200"/>
            </a:lvl1pPr>
          </a:lstStyle>
          <a:p>
            <a:fld id="{EF14DD96-BB10-460E-80AC-764CCD6A0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364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310" tIns="47154" rIns="94310" bIns="4715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310" tIns="47154" rIns="94310" bIns="47154" rtlCol="0"/>
          <a:lstStyle>
            <a:lvl1pPr algn="r">
              <a:defRPr sz="1200"/>
            </a:lvl1pPr>
          </a:lstStyle>
          <a:p>
            <a:fld id="{3A999190-753D-4615-9730-26AF39FE842D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7838" y="1277938"/>
            <a:ext cx="6143625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10" tIns="47154" rIns="94310" bIns="4715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925410"/>
            <a:ext cx="5679440" cy="4029879"/>
          </a:xfrm>
          <a:prstGeom prst="rect">
            <a:avLst/>
          </a:prstGeom>
        </p:spPr>
        <p:txBody>
          <a:bodyPr vert="horz" lIns="94310" tIns="47154" rIns="94310" bIns="4715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6363" cy="513507"/>
          </a:xfrm>
          <a:prstGeom prst="rect">
            <a:avLst/>
          </a:prstGeom>
        </p:spPr>
        <p:txBody>
          <a:bodyPr vert="horz" lIns="94310" tIns="47154" rIns="94310" bIns="4715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4310" tIns="47154" rIns="94310" bIns="47154" rtlCol="0" anchor="b"/>
          <a:lstStyle>
            <a:lvl1pPr algn="r">
              <a:defRPr sz="1200"/>
            </a:lvl1pPr>
          </a:lstStyle>
          <a:p>
            <a:fld id="{7B08897F-81ED-4387-A699-55910D0BE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02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Generováno Copilotem</a:t>
            </a:r>
            <a:br>
              <a:rPr lang="cs-CZ" dirty="0"/>
            </a:br>
            <a:br>
              <a:rPr lang="cs-CZ" dirty="0"/>
            </a:br>
            <a:r>
              <a:rPr lang="cs-CZ" sz="1200" dirty="0"/>
              <a:t>Na tomto snímku se zaměřujeme na klíčové aspekty pokrytí 5G sítí v České republice a roli BCO. Je důležité si uvědomit, že pokrytí 5G je zásadní pro rozvoj digitální infrastruktury a podporu inovací. Diskutujeme o různých dotačních projektech, které mají za cíl zlepšit pokrytí v oblastech, kde je to nedostatečné, jako jsou bílá místa. Spolupráce mezi ČTÚ, obcemi a operátory je klíčová pro efektivní řešení těchto problémů. Zmiňujeme také důležitost osvěty a technické pomoci, aby se zajistilo, že všechny zúčastněné strany mají potřebné informace a podporu pro úspěšné projekty 5G. V neposlední řadě se dotýkáme i školení a konzultací, které mohou pomoci zlepšit znalosti a dovednosti v oblasti 5G technologií. </a:t>
            </a:r>
            <a:endParaRPr lang="cs-CZ" dirty="0"/>
          </a:p>
          <a:p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8897F-81ED-4387-A699-55910D0BE3E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815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n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42B193FE-9611-47EF-A6BE-0BBFC0447958}"/>
              </a:ext>
            </a:extLst>
          </p:cNvPr>
          <p:cNvSpPr/>
          <p:nvPr userDrawn="1"/>
        </p:nvSpPr>
        <p:spPr>
          <a:xfrm>
            <a:off x="7548718" y="67189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8" name="Google Shape;11;p2">
            <a:extLst>
              <a:ext uri="{FF2B5EF4-FFF2-40B4-BE49-F238E27FC236}">
                <a16:creationId xmlns:a16="http://schemas.microsoft.com/office/drawing/2014/main" id="{F5E648AE-57A8-4B4A-B1CE-8A18DFCF542A}"/>
              </a:ext>
            </a:extLst>
          </p:cNvPr>
          <p:cNvGrpSpPr/>
          <p:nvPr userDrawn="1"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9" name="Google Shape;12;p2">
              <a:extLst>
                <a:ext uri="{FF2B5EF4-FFF2-40B4-BE49-F238E27FC236}">
                  <a16:creationId xmlns:a16="http://schemas.microsoft.com/office/drawing/2014/main" id="{32475B51-93B2-4CA9-B03B-BEFDF940EFF0}"/>
                </a:ext>
              </a:extLst>
            </p:cNvPr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i="1" dirty="0"/>
            </a:p>
          </p:txBody>
        </p:sp>
        <p:sp>
          <p:nvSpPr>
            <p:cNvPr id="10" name="Google Shape;13;p2">
              <a:extLst>
                <a:ext uri="{FF2B5EF4-FFF2-40B4-BE49-F238E27FC236}">
                  <a16:creationId xmlns:a16="http://schemas.microsoft.com/office/drawing/2014/main" id="{41470FA1-7E44-4F99-ACBB-996BF755D481}"/>
                </a:ext>
              </a:extLst>
            </p:cNvPr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i="1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1" name="Google Shape;14;p2">
            <a:extLst>
              <a:ext uri="{FF2B5EF4-FFF2-40B4-BE49-F238E27FC236}">
                <a16:creationId xmlns:a16="http://schemas.microsoft.com/office/drawing/2014/main" id="{FA025844-03FF-4C8A-A790-F61AF79414C5}"/>
              </a:ext>
            </a:extLst>
          </p:cNvPr>
          <p:cNvGrpSpPr/>
          <p:nvPr userDrawn="1"/>
        </p:nvGrpSpPr>
        <p:grpSpPr>
          <a:xfrm rot="10800000" flipH="1">
            <a:off x="0" y="1097764"/>
            <a:ext cx="8847502" cy="2961975"/>
            <a:chOff x="-8178042" y="-4493254"/>
            <a:chExt cx="19483598" cy="6522736"/>
          </a:xfrm>
        </p:grpSpPr>
        <p:sp>
          <p:nvSpPr>
            <p:cNvPr id="12" name="Google Shape;15;p2">
              <a:extLst>
                <a:ext uri="{FF2B5EF4-FFF2-40B4-BE49-F238E27FC236}">
                  <a16:creationId xmlns:a16="http://schemas.microsoft.com/office/drawing/2014/main" id="{57E33E06-E4E0-422E-8666-88A5ACAAF8A3}"/>
                </a:ext>
              </a:extLst>
            </p:cNvPr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Black" panose="020B0A04020102020204" pitchFamily="34" charset="0"/>
                <a:ea typeface="Arvo"/>
                <a:cs typeface="Arvo"/>
                <a:sym typeface="Arvo"/>
              </a:endParaRPr>
            </a:p>
          </p:txBody>
        </p:sp>
        <p:sp>
          <p:nvSpPr>
            <p:cNvPr id="13" name="Google Shape;16;p2">
              <a:extLst>
                <a:ext uri="{FF2B5EF4-FFF2-40B4-BE49-F238E27FC236}">
                  <a16:creationId xmlns:a16="http://schemas.microsoft.com/office/drawing/2014/main" id="{7CDA2EAD-7EAE-4B2A-AAD5-48CA64BB5C04}"/>
                </a:ext>
              </a:extLst>
            </p:cNvPr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 Black" panose="020B0A04020102020204" pitchFamily="34" charset="0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7;p2">
            <a:extLst>
              <a:ext uri="{FF2B5EF4-FFF2-40B4-BE49-F238E27FC236}">
                <a16:creationId xmlns:a16="http://schemas.microsoft.com/office/drawing/2014/main" id="{C9059D44-29F4-40CF-8020-1179AD643A10}"/>
              </a:ext>
            </a:extLst>
          </p:cNvPr>
          <p:cNvGrpSpPr/>
          <p:nvPr userDrawn="1"/>
        </p:nvGrpSpPr>
        <p:grpSpPr>
          <a:xfrm>
            <a:off x="3677237" y="4278349"/>
            <a:ext cx="5466764" cy="432996"/>
            <a:chOff x="5582265" y="4646738"/>
            <a:chExt cx="5480829" cy="432996"/>
          </a:xfrm>
        </p:grpSpPr>
        <p:sp>
          <p:nvSpPr>
            <p:cNvPr id="15" name="Google Shape;18;p2">
              <a:extLst>
                <a:ext uri="{FF2B5EF4-FFF2-40B4-BE49-F238E27FC236}">
                  <a16:creationId xmlns:a16="http://schemas.microsoft.com/office/drawing/2014/main" id="{32DE185A-1210-4DD5-A7D6-79394CB03DCA}"/>
                </a:ext>
              </a:extLst>
            </p:cNvPr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" name="Google Shape;19;p2">
              <a:extLst>
                <a:ext uri="{FF2B5EF4-FFF2-40B4-BE49-F238E27FC236}">
                  <a16:creationId xmlns:a16="http://schemas.microsoft.com/office/drawing/2014/main" id="{21727023-25C6-4B10-B82C-30B0435FAD32}"/>
                </a:ext>
              </a:extLst>
            </p:cNvPr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17" name="Google Shape;20;p2">
                <a:extLst>
                  <a:ext uri="{FF2B5EF4-FFF2-40B4-BE49-F238E27FC236}">
                    <a16:creationId xmlns:a16="http://schemas.microsoft.com/office/drawing/2014/main" id="{FA05D2F5-A136-4AA6-ACCA-995AED992A3A}"/>
                  </a:ext>
                </a:extLst>
              </p:cNvPr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1;p2">
                <a:extLst>
                  <a:ext uri="{FF2B5EF4-FFF2-40B4-BE49-F238E27FC236}">
                    <a16:creationId xmlns:a16="http://schemas.microsoft.com/office/drawing/2014/main" id="{AEE50579-0533-4DEC-91A3-113619CFCE60}"/>
                  </a:ext>
                </a:extLst>
              </p:cNvPr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E42B1AB-E733-4C30-9791-01C5CCB00A81}"/>
              </a:ext>
            </a:extLst>
          </p:cNvPr>
          <p:cNvCxnSpPr>
            <a:cxnSpLocks/>
          </p:cNvCxnSpPr>
          <p:nvPr userDrawn="1"/>
        </p:nvCxnSpPr>
        <p:spPr>
          <a:xfrm>
            <a:off x="685800" y="4838278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7FA0B396-80B8-4AC7-86F5-E4093F59AD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92" y="1254450"/>
            <a:ext cx="338172" cy="304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3006"/>
            <a:ext cx="5013169" cy="2780122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24D6482D-6884-44D6-8E10-5A045C91F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970" y="4533057"/>
            <a:ext cx="1752600" cy="273844"/>
          </a:xfrm>
        </p:spPr>
        <p:txBody>
          <a:bodyPr/>
          <a:lstStyle>
            <a:lvl1pPr algn="ctr">
              <a:defRPr i="0">
                <a:solidFill>
                  <a:srgbClr val="004B8F"/>
                </a:solidFill>
              </a:defRPr>
            </a:lvl1pPr>
          </a:lstStyle>
          <a:p>
            <a:fld id="{6DC4A17C-A188-4572-8B00-42F4180E6362}" type="datetime4">
              <a:rPr lang="cs-CZ" smtClean="0"/>
              <a:t>10. června 2025</a:t>
            </a:fld>
            <a:endParaRPr lang="en-GB" dirty="0"/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11527AF0-8F0C-427C-95EF-D6FA26E39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1160" y="3956224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7B2C8E1-067E-6067-1AD6-B8FB19A7C8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5030" y="4691029"/>
            <a:ext cx="3525000" cy="34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16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ez titulk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34574"/>
            <a:ext cx="2949178" cy="80847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oogle Shape;163;p10">
            <a:extLst>
              <a:ext uri="{FF2B5EF4-FFF2-40B4-BE49-F238E27FC236}">
                <a16:creationId xmlns:a16="http://schemas.microsoft.com/office/drawing/2014/main" id="{A8A4E43F-3F44-4BA7-9975-5AD28FCBCA14}"/>
              </a:ext>
            </a:extLst>
          </p:cNvPr>
          <p:cNvGrpSpPr/>
          <p:nvPr userDrawn="1"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9" name="Google Shape;164;p10">
              <a:extLst>
                <a:ext uri="{FF2B5EF4-FFF2-40B4-BE49-F238E27FC236}">
                  <a16:creationId xmlns:a16="http://schemas.microsoft.com/office/drawing/2014/main" id="{3569C578-0149-4A1A-B045-A3B4631DD959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" name="Google Shape;165;p10">
              <a:extLst>
                <a:ext uri="{FF2B5EF4-FFF2-40B4-BE49-F238E27FC236}">
                  <a16:creationId xmlns:a16="http://schemas.microsoft.com/office/drawing/2014/main" id="{1F3F8E56-46C7-4CA3-BFF9-3A61ABA42A14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4" name="Google Shape;166;p10">
                <a:extLst>
                  <a:ext uri="{FF2B5EF4-FFF2-40B4-BE49-F238E27FC236}">
                    <a16:creationId xmlns:a16="http://schemas.microsoft.com/office/drawing/2014/main" id="{4FD0784C-4D17-4E1D-A332-1A7BCBDD5079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67;p10">
                <a:extLst>
                  <a:ext uri="{FF2B5EF4-FFF2-40B4-BE49-F238E27FC236}">
                    <a16:creationId xmlns:a16="http://schemas.microsoft.com/office/drawing/2014/main" id="{99A5AC01-2C07-4953-AA6D-5132E5C6D718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168;p10">
              <a:extLst>
                <a:ext uri="{FF2B5EF4-FFF2-40B4-BE49-F238E27FC236}">
                  <a16:creationId xmlns:a16="http://schemas.microsoft.com/office/drawing/2014/main" id="{9FF98C55-E83E-4EB5-A8C4-A4C62FE9A0C4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2" name="Google Shape;169;p10">
                <a:extLst>
                  <a:ext uri="{FF2B5EF4-FFF2-40B4-BE49-F238E27FC236}">
                    <a16:creationId xmlns:a16="http://schemas.microsoft.com/office/drawing/2014/main" id="{46844711-6E0D-4416-84E1-756D12C85B07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70;p10">
                <a:extLst>
                  <a:ext uri="{FF2B5EF4-FFF2-40B4-BE49-F238E27FC236}">
                    <a16:creationId xmlns:a16="http://schemas.microsoft.com/office/drawing/2014/main" id="{04E9C8E0-9D49-4D7E-B299-21C9076D2327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6" name="Picture 15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1141AEC8-F3A9-47D4-8F97-06A30855E5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186" y="254490"/>
            <a:ext cx="199871" cy="180000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BF6ACB0-444E-44C5-AFCC-F5044D28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7226" y="4640356"/>
            <a:ext cx="3086100" cy="273844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18" name="Google Shape;31;p3">
            <a:extLst>
              <a:ext uri="{FF2B5EF4-FFF2-40B4-BE49-F238E27FC236}">
                <a16:creationId xmlns:a16="http://schemas.microsoft.com/office/drawing/2014/main" id="{00DA8196-EF7E-4749-9EBD-1CBB8B818FED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9" name="Google Shape;32;p3">
              <a:extLst>
                <a:ext uri="{FF2B5EF4-FFF2-40B4-BE49-F238E27FC236}">
                  <a16:creationId xmlns:a16="http://schemas.microsoft.com/office/drawing/2014/main" id="{1B6464FD-4A0B-4CAB-981D-14E097326FE5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" name="Google Shape;33;p3">
              <a:extLst>
                <a:ext uri="{FF2B5EF4-FFF2-40B4-BE49-F238E27FC236}">
                  <a16:creationId xmlns:a16="http://schemas.microsoft.com/office/drawing/2014/main" id="{DE0EF710-4BA5-41BB-A142-9C78A02749D9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24" name="Google Shape;34;p3">
                <a:extLst>
                  <a:ext uri="{FF2B5EF4-FFF2-40B4-BE49-F238E27FC236}">
                    <a16:creationId xmlns:a16="http://schemas.microsoft.com/office/drawing/2014/main" id="{85E15AE9-98F7-42AA-8C5C-181561F549A1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35;p3">
                <a:extLst>
                  <a:ext uri="{FF2B5EF4-FFF2-40B4-BE49-F238E27FC236}">
                    <a16:creationId xmlns:a16="http://schemas.microsoft.com/office/drawing/2014/main" id="{F6181583-8699-48BC-9CC8-F76BEE5E5A93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" name="Google Shape;36;p3">
              <a:extLst>
                <a:ext uri="{FF2B5EF4-FFF2-40B4-BE49-F238E27FC236}">
                  <a16:creationId xmlns:a16="http://schemas.microsoft.com/office/drawing/2014/main" id="{AF027FC2-7F28-4E25-876A-9795E9E4D706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22" name="Google Shape;37;p3">
                <a:extLst>
                  <a:ext uri="{FF2B5EF4-FFF2-40B4-BE49-F238E27FC236}">
                    <a16:creationId xmlns:a16="http://schemas.microsoft.com/office/drawing/2014/main" id="{C88B9D81-CD92-4C2D-81AE-15EC5C9D4641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38;p3">
                <a:extLst>
                  <a:ext uri="{FF2B5EF4-FFF2-40B4-BE49-F238E27FC236}">
                    <a16:creationId xmlns:a16="http://schemas.microsoft.com/office/drawing/2014/main" id="{C54E8D1C-6AA1-4D14-A428-5113FC555908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AD96B5B5-575A-4A42-9416-125ACB7C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219994-6345-1C74-587F-6A8241D44C87}"/>
              </a:ext>
            </a:extLst>
          </p:cNvPr>
          <p:cNvSpPr txBox="1">
            <a:spLocks/>
          </p:cNvSpPr>
          <p:nvPr userDrawn="1"/>
        </p:nvSpPr>
        <p:spPr>
          <a:xfrm>
            <a:off x="3749040" y="254490"/>
            <a:ext cx="4766309" cy="304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D16353B1-5EAA-1B9A-5F28-6DFDC86D99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ez titulk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1758"/>
            <a:ext cx="2949178" cy="80129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oogle Shape;163;p10">
            <a:extLst>
              <a:ext uri="{FF2B5EF4-FFF2-40B4-BE49-F238E27FC236}">
                <a16:creationId xmlns:a16="http://schemas.microsoft.com/office/drawing/2014/main" id="{86E18B74-E2DD-463B-8E18-2C73971C6ACB}"/>
              </a:ext>
            </a:extLst>
          </p:cNvPr>
          <p:cNvGrpSpPr/>
          <p:nvPr userDrawn="1"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9" name="Google Shape;164;p10">
              <a:extLst>
                <a:ext uri="{FF2B5EF4-FFF2-40B4-BE49-F238E27FC236}">
                  <a16:creationId xmlns:a16="http://schemas.microsoft.com/office/drawing/2014/main" id="{7749CF2D-3A81-48BC-A50B-CC48DB230135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" name="Google Shape;165;p10">
              <a:extLst>
                <a:ext uri="{FF2B5EF4-FFF2-40B4-BE49-F238E27FC236}">
                  <a16:creationId xmlns:a16="http://schemas.microsoft.com/office/drawing/2014/main" id="{77856553-7266-4E9D-BB58-68FCECA4F8A3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4" name="Google Shape;166;p10">
                <a:extLst>
                  <a:ext uri="{FF2B5EF4-FFF2-40B4-BE49-F238E27FC236}">
                    <a16:creationId xmlns:a16="http://schemas.microsoft.com/office/drawing/2014/main" id="{C973DE64-23CC-4197-959D-90D0DA54123A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67;p10">
                <a:extLst>
                  <a:ext uri="{FF2B5EF4-FFF2-40B4-BE49-F238E27FC236}">
                    <a16:creationId xmlns:a16="http://schemas.microsoft.com/office/drawing/2014/main" id="{BD788F85-E8E2-4B0A-B233-2D0D19BDBB0B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168;p10">
              <a:extLst>
                <a:ext uri="{FF2B5EF4-FFF2-40B4-BE49-F238E27FC236}">
                  <a16:creationId xmlns:a16="http://schemas.microsoft.com/office/drawing/2014/main" id="{048628AE-8E5B-4D53-9D8A-DA7BC6DF41D0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2" name="Google Shape;169;p10">
                <a:extLst>
                  <a:ext uri="{FF2B5EF4-FFF2-40B4-BE49-F238E27FC236}">
                    <a16:creationId xmlns:a16="http://schemas.microsoft.com/office/drawing/2014/main" id="{26A1C4F1-B528-47B5-A3C2-1AE8468D6846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70;p10">
                <a:extLst>
                  <a:ext uri="{FF2B5EF4-FFF2-40B4-BE49-F238E27FC236}">
                    <a16:creationId xmlns:a16="http://schemas.microsoft.com/office/drawing/2014/main" id="{88D352E3-252E-4114-BC32-7FB0F1C1E1E0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6" name="Picture 15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CC219E5C-E0A9-4A69-8966-BC389DA115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186" y="254490"/>
            <a:ext cx="199871" cy="180000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4CE266AA-16A2-4498-BFF5-D5EF222CD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7226" y="4640356"/>
            <a:ext cx="3086100" cy="273844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18" name="Google Shape;31;p3">
            <a:extLst>
              <a:ext uri="{FF2B5EF4-FFF2-40B4-BE49-F238E27FC236}">
                <a16:creationId xmlns:a16="http://schemas.microsoft.com/office/drawing/2014/main" id="{2034E1FD-B880-487D-BA02-77536F5EFE1B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9" name="Google Shape;32;p3">
              <a:extLst>
                <a:ext uri="{FF2B5EF4-FFF2-40B4-BE49-F238E27FC236}">
                  <a16:creationId xmlns:a16="http://schemas.microsoft.com/office/drawing/2014/main" id="{644AB698-5E9E-428D-BFD8-9E2C6A7F8BAD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" name="Google Shape;33;p3">
              <a:extLst>
                <a:ext uri="{FF2B5EF4-FFF2-40B4-BE49-F238E27FC236}">
                  <a16:creationId xmlns:a16="http://schemas.microsoft.com/office/drawing/2014/main" id="{1ED5C797-78FB-4E2A-9548-E8EBD65B7ED3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24" name="Google Shape;34;p3">
                <a:extLst>
                  <a:ext uri="{FF2B5EF4-FFF2-40B4-BE49-F238E27FC236}">
                    <a16:creationId xmlns:a16="http://schemas.microsoft.com/office/drawing/2014/main" id="{013FCB35-0943-4041-846A-E662801A8A15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35;p3">
                <a:extLst>
                  <a:ext uri="{FF2B5EF4-FFF2-40B4-BE49-F238E27FC236}">
                    <a16:creationId xmlns:a16="http://schemas.microsoft.com/office/drawing/2014/main" id="{D34B4E68-BFDD-4C5B-80CB-58410B21A71D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" name="Google Shape;36;p3">
              <a:extLst>
                <a:ext uri="{FF2B5EF4-FFF2-40B4-BE49-F238E27FC236}">
                  <a16:creationId xmlns:a16="http://schemas.microsoft.com/office/drawing/2014/main" id="{8E32B671-C58D-4D43-9D24-10F120A678C4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22" name="Google Shape;37;p3">
                <a:extLst>
                  <a:ext uri="{FF2B5EF4-FFF2-40B4-BE49-F238E27FC236}">
                    <a16:creationId xmlns:a16="http://schemas.microsoft.com/office/drawing/2014/main" id="{BCB08FA0-BC87-489E-A4D3-ABD74305DEC2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38;p3">
                <a:extLst>
                  <a:ext uri="{FF2B5EF4-FFF2-40B4-BE49-F238E27FC236}">
                    <a16:creationId xmlns:a16="http://schemas.microsoft.com/office/drawing/2014/main" id="{D476A158-6BFC-4DA5-BD8B-BA41D3F17600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0D6CEC3A-7EFA-4FBD-AD32-B577854E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1E77D5-6C81-9F35-D413-68D53CC0A99E}"/>
              </a:ext>
            </a:extLst>
          </p:cNvPr>
          <p:cNvSpPr txBox="1">
            <a:spLocks/>
          </p:cNvSpPr>
          <p:nvPr userDrawn="1"/>
        </p:nvSpPr>
        <p:spPr>
          <a:xfrm>
            <a:off x="3749040" y="254490"/>
            <a:ext cx="4766309" cy="304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FA0C6598-AF2E-5753-D706-98D14DBFB3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13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z titulk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75DF62AE-C484-4626-B62B-A9BDFC0D1B10}"/>
              </a:ext>
            </a:extLst>
          </p:cNvPr>
          <p:cNvSpPr/>
          <p:nvPr userDrawn="1"/>
        </p:nvSpPr>
        <p:spPr>
          <a:xfrm>
            <a:off x="148186" y="4636500"/>
            <a:ext cx="3600854" cy="3118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oogle Shape;163;p10">
            <a:extLst>
              <a:ext uri="{FF2B5EF4-FFF2-40B4-BE49-F238E27FC236}">
                <a16:creationId xmlns:a16="http://schemas.microsoft.com/office/drawing/2014/main" id="{5A5C447E-B47F-4F2E-A276-7C0B934C3684}"/>
              </a:ext>
            </a:extLst>
          </p:cNvPr>
          <p:cNvGrpSpPr/>
          <p:nvPr userDrawn="1"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33" name="Google Shape;164;p10">
              <a:extLst>
                <a:ext uri="{FF2B5EF4-FFF2-40B4-BE49-F238E27FC236}">
                  <a16:creationId xmlns:a16="http://schemas.microsoft.com/office/drawing/2014/main" id="{EF6A4014-2AAE-4F79-8AC9-E8C8DEA0333E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165;p10">
              <a:extLst>
                <a:ext uri="{FF2B5EF4-FFF2-40B4-BE49-F238E27FC236}">
                  <a16:creationId xmlns:a16="http://schemas.microsoft.com/office/drawing/2014/main" id="{5A93B70D-DCA6-459D-946D-9FD1597910BB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8" name="Google Shape;166;p10">
                <a:extLst>
                  <a:ext uri="{FF2B5EF4-FFF2-40B4-BE49-F238E27FC236}">
                    <a16:creationId xmlns:a16="http://schemas.microsoft.com/office/drawing/2014/main" id="{746E8C43-CA0D-407A-AADA-C889BC08E426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67;p10">
                <a:extLst>
                  <a:ext uri="{FF2B5EF4-FFF2-40B4-BE49-F238E27FC236}">
                    <a16:creationId xmlns:a16="http://schemas.microsoft.com/office/drawing/2014/main" id="{C88AD971-E402-408E-AFA1-756EE6FBD66A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" name="Google Shape;168;p10">
              <a:extLst>
                <a:ext uri="{FF2B5EF4-FFF2-40B4-BE49-F238E27FC236}">
                  <a16:creationId xmlns:a16="http://schemas.microsoft.com/office/drawing/2014/main" id="{3DBB9358-80AA-46CD-A899-9AC54C8312DC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6" name="Google Shape;169;p10">
                <a:extLst>
                  <a:ext uri="{FF2B5EF4-FFF2-40B4-BE49-F238E27FC236}">
                    <a16:creationId xmlns:a16="http://schemas.microsoft.com/office/drawing/2014/main" id="{ED5B375E-8951-41B0-A400-2723891FE65B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70;p10">
                <a:extLst>
                  <a:ext uri="{FF2B5EF4-FFF2-40B4-BE49-F238E27FC236}">
                    <a16:creationId xmlns:a16="http://schemas.microsoft.com/office/drawing/2014/main" id="{94589A52-CABF-4967-981D-2AE939594D59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" name="Google Shape;171;p10">
            <a:extLst>
              <a:ext uri="{FF2B5EF4-FFF2-40B4-BE49-F238E27FC236}">
                <a16:creationId xmlns:a16="http://schemas.microsoft.com/office/drawing/2014/main" id="{D163A204-7468-429D-80FE-6BD00777BEF7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1" name="Google Shape;172;p10">
              <a:extLst>
                <a:ext uri="{FF2B5EF4-FFF2-40B4-BE49-F238E27FC236}">
                  <a16:creationId xmlns:a16="http://schemas.microsoft.com/office/drawing/2014/main" id="{876394D5-0B0A-4B9D-AF6C-FD8D09E923F2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2" name="Google Shape;173;p10">
              <a:extLst>
                <a:ext uri="{FF2B5EF4-FFF2-40B4-BE49-F238E27FC236}">
                  <a16:creationId xmlns:a16="http://schemas.microsoft.com/office/drawing/2014/main" id="{BBC75D1B-F398-4A1F-BA12-7F5A7ED496FE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174;p10">
                <a:extLst>
                  <a:ext uri="{FF2B5EF4-FFF2-40B4-BE49-F238E27FC236}">
                    <a16:creationId xmlns:a16="http://schemas.microsoft.com/office/drawing/2014/main" id="{36BED1BD-BE38-4B09-B144-98645986F143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175;p10">
                <a:extLst>
                  <a:ext uri="{FF2B5EF4-FFF2-40B4-BE49-F238E27FC236}">
                    <a16:creationId xmlns:a16="http://schemas.microsoft.com/office/drawing/2014/main" id="{8ACAEC53-DDCE-4781-BAF1-1523ED2A93CF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Google Shape;176;p10">
              <a:extLst>
                <a:ext uri="{FF2B5EF4-FFF2-40B4-BE49-F238E27FC236}">
                  <a16:creationId xmlns:a16="http://schemas.microsoft.com/office/drawing/2014/main" id="{36638364-ADDE-4BE4-98BD-7A38AF499833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44" name="Google Shape;177;p10">
                <a:extLst>
                  <a:ext uri="{FF2B5EF4-FFF2-40B4-BE49-F238E27FC236}">
                    <a16:creationId xmlns:a16="http://schemas.microsoft.com/office/drawing/2014/main" id="{128E6C3D-F3EA-4DC2-B8C8-7097008E35CE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178;p10">
                <a:extLst>
                  <a:ext uri="{FF2B5EF4-FFF2-40B4-BE49-F238E27FC236}">
                    <a16:creationId xmlns:a16="http://schemas.microsoft.com/office/drawing/2014/main" id="{E52B0CC6-738C-447A-8720-DE6BB8A36286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4" name="Picture 5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3647BAC8-461A-4928-88F7-E03F709C7B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186" y="254490"/>
            <a:ext cx="199871" cy="180000"/>
          </a:xfrm>
          <a:prstGeom prst="rect">
            <a:avLst/>
          </a:prstGeom>
        </p:spPr>
      </p:pic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6E6CD35-031A-40F4-957A-7C8AD0E76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7226" y="4640356"/>
            <a:ext cx="3086100" cy="2738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C80E83A4-B280-4A95-A693-067C237C6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72376"/>
            <a:ext cx="7886700" cy="3371901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9" name="Slide Number Placeholder 31">
            <a:extLst>
              <a:ext uri="{FF2B5EF4-FFF2-40B4-BE49-F238E27FC236}">
                <a16:creationId xmlns:a16="http://schemas.microsoft.com/office/drawing/2014/main" id="{F06DBDC2-013F-4262-98F8-48D8FA55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E2CFF9B-A0E1-02EB-5640-4B9DDE28B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0" y="254490"/>
            <a:ext cx="4766309" cy="304551"/>
          </a:xfrm>
        </p:spPr>
        <p:txBody>
          <a:bodyPr>
            <a:noAutofit/>
          </a:bodyPr>
          <a:lstStyle>
            <a:lvl1pPr algn="ctr"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3C83855-8EB6-C180-5BD9-2E12BEF6AA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48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z titulk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75DF62AE-C484-4626-B62B-A9BDFC0D1B10}"/>
              </a:ext>
            </a:extLst>
          </p:cNvPr>
          <p:cNvSpPr/>
          <p:nvPr userDrawn="1"/>
        </p:nvSpPr>
        <p:spPr>
          <a:xfrm>
            <a:off x="148186" y="4636500"/>
            <a:ext cx="3600854" cy="3118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oogle Shape;163;p10">
            <a:extLst>
              <a:ext uri="{FF2B5EF4-FFF2-40B4-BE49-F238E27FC236}">
                <a16:creationId xmlns:a16="http://schemas.microsoft.com/office/drawing/2014/main" id="{5A5C447E-B47F-4F2E-A276-7C0B934C3684}"/>
              </a:ext>
            </a:extLst>
          </p:cNvPr>
          <p:cNvGrpSpPr/>
          <p:nvPr userDrawn="1"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33" name="Google Shape;164;p10">
              <a:extLst>
                <a:ext uri="{FF2B5EF4-FFF2-40B4-BE49-F238E27FC236}">
                  <a16:creationId xmlns:a16="http://schemas.microsoft.com/office/drawing/2014/main" id="{EF6A4014-2AAE-4F79-8AC9-E8C8DEA0333E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165;p10">
              <a:extLst>
                <a:ext uri="{FF2B5EF4-FFF2-40B4-BE49-F238E27FC236}">
                  <a16:creationId xmlns:a16="http://schemas.microsoft.com/office/drawing/2014/main" id="{5A93B70D-DCA6-459D-946D-9FD1597910BB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8" name="Google Shape;166;p10">
                <a:extLst>
                  <a:ext uri="{FF2B5EF4-FFF2-40B4-BE49-F238E27FC236}">
                    <a16:creationId xmlns:a16="http://schemas.microsoft.com/office/drawing/2014/main" id="{746E8C43-CA0D-407A-AADA-C889BC08E426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67;p10">
                <a:extLst>
                  <a:ext uri="{FF2B5EF4-FFF2-40B4-BE49-F238E27FC236}">
                    <a16:creationId xmlns:a16="http://schemas.microsoft.com/office/drawing/2014/main" id="{C88AD971-E402-408E-AFA1-756EE6FBD66A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" name="Google Shape;168;p10">
              <a:extLst>
                <a:ext uri="{FF2B5EF4-FFF2-40B4-BE49-F238E27FC236}">
                  <a16:creationId xmlns:a16="http://schemas.microsoft.com/office/drawing/2014/main" id="{3DBB9358-80AA-46CD-A899-9AC54C8312DC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6" name="Google Shape;169;p10">
                <a:extLst>
                  <a:ext uri="{FF2B5EF4-FFF2-40B4-BE49-F238E27FC236}">
                    <a16:creationId xmlns:a16="http://schemas.microsoft.com/office/drawing/2014/main" id="{ED5B375E-8951-41B0-A400-2723891FE65B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70;p10">
                <a:extLst>
                  <a:ext uri="{FF2B5EF4-FFF2-40B4-BE49-F238E27FC236}">
                    <a16:creationId xmlns:a16="http://schemas.microsoft.com/office/drawing/2014/main" id="{94589A52-CABF-4967-981D-2AE939594D59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" name="Google Shape;171;p10">
            <a:extLst>
              <a:ext uri="{FF2B5EF4-FFF2-40B4-BE49-F238E27FC236}">
                <a16:creationId xmlns:a16="http://schemas.microsoft.com/office/drawing/2014/main" id="{D163A204-7468-429D-80FE-6BD00777BEF7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1" name="Google Shape;172;p10">
              <a:extLst>
                <a:ext uri="{FF2B5EF4-FFF2-40B4-BE49-F238E27FC236}">
                  <a16:creationId xmlns:a16="http://schemas.microsoft.com/office/drawing/2014/main" id="{876394D5-0B0A-4B9D-AF6C-FD8D09E923F2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2" name="Google Shape;173;p10">
              <a:extLst>
                <a:ext uri="{FF2B5EF4-FFF2-40B4-BE49-F238E27FC236}">
                  <a16:creationId xmlns:a16="http://schemas.microsoft.com/office/drawing/2014/main" id="{BBC75D1B-F398-4A1F-BA12-7F5A7ED496FE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174;p10">
                <a:extLst>
                  <a:ext uri="{FF2B5EF4-FFF2-40B4-BE49-F238E27FC236}">
                    <a16:creationId xmlns:a16="http://schemas.microsoft.com/office/drawing/2014/main" id="{36BED1BD-BE38-4B09-B144-98645986F143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175;p10">
                <a:extLst>
                  <a:ext uri="{FF2B5EF4-FFF2-40B4-BE49-F238E27FC236}">
                    <a16:creationId xmlns:a16="http://schemas.microsoft.com/office/drawing/2014/main" id="{8ACAEC53-DDCE-4781-BAF1-1523ED2A93CF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Google Shape;176;p10">
              <a:extLst>
                <a:ext uri="{FF2B5EF4-FFF2-40B4-BE49-F238E27FC236}">
                  <a16:creationId xmlns:a16="http://schemas.microsoft.com/office/drawing/2014/main" id="{36638364-ADDE-4BE4-98BD-7A38AF499833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44" name="Google Shape;177;p10">
                <a:extLst>
                  <a:ext uri="{FF2B5EF4-FFF2-40B4-BE49-F238E27FC236}">
                    <a16:creationId xmlns:a16="http://schemas.microsoft.com/office/drawing/2014/main" id="{128E6C3D-F3EA-4DC2-B8C8-7097008E35CE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178;p10">
                <a:extLst>
                  <a:ext uri="{FF2B5EF4-FFF2-40B4-BE49-F238E27FC236}">
                    <a16:creationId xmlns:a16="http://schemas.microsoft.com/office/drawing/2014/main" id="{E52B0CC6-738C-447A-8720-DE6BB8A36286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4" name="Picture 5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3647BAC8-461A-4928-88F7-E03F709C7B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186" y="254490"/>
            <a:ext cx="199871" cy="180000"/>
          </a:xfrm>
          <a:prstGeom prst="rect">
            <a:avLst/>
          </a:prstGeom>
        </p:spPr>
      </p:pic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6E6CD35-031A-40F4-957A-7C8AD0E76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7226" y="4640356"/>
            <a:ext cx="3086100" cy="2738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9" name="Slide Number Placeholder 31">
            <a:extLst>
              <a:ext uri="{FF2B5EF4-FFF2-40B4-BE49-F238E27FC236}">
                <a16:creationId xmlns:a16="http://schemas.microsoft.com/office/drawing/2014/main" id="{790A7725-B345-492A-83B4-05E66AF5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1A36A23-6E44-37A7-8A0B-D91CD367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0" y="254490"/>
            <a:ext cx="4766309" cy="304551"/>
          </a:xfrm>
        </p:spPr>
        <p:txBody>
          <a:bodyPr>
            <a:noAutofit/>
          </a:bodyPr>
          <a:lstStyle>
            <a:lvl1pPr algn="ctr"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FD16D72-641A-90C5-D7AE-2415FE9CEE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27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z titulku + dlouhe zapa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144;p9">
            <a:extLst>
              <a:ext uri="{FF2B5EF4-FFF2-40B4-BE49-F238E27FC236}">
                <a16:creationId xmlns:a16="http://schemas.microsoft.com/office/drawing/2014/main" id="{F269936E-0DEE-427D-A484-C4296A3F2B48}"/>
              </a:ext>
            </a:extLst>
          </p:cNvPr>
          <p:cNvGrpSpPr/>
          <p:nvPr userDrawn="1"/>
        </p:nvGrpSpPr>
        <p:grpSpPr>
          <a:xfrm>
            <a:off x="3942022" y="4472723"/>
            <a:ext cx="5210941" cy="670795"/>
            <a:chOff x="5589288" y="4472723"/>
            <a:chExt cx="6686825" cy="670795"/>
          </a:xfrm>
        </p:grpSpPr>
        <p:sp>
          <p:nvSpPr>
            <p:cNvPr id="30" name="Google Shape;145;p9">
              <a:extLst>
                <a:ext uri="{FF2B5EF4-FFF2-40B4-BE49-F238E27FC236}">
                  <a16:creationId xmlns:a16="http://schemas.microsoft.com/office/drawing/2014/main" id="{B88A8923-FCB6-4473-908B-08141126D3DF}"/>
                </a:ext>
              </a:extLst>
            </p:cNvPr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146;p9">
              <a:extLst>
                <a:ext uri="{FF2B5EF4-FFF2-40B4-BE49-F238E27FC236}">
                  <a16:creationId xmlns:a16="http://schemas.microsoft.com/office/drawing/2014/main" id="{6FFC9EFA-826E-4A25-9CD7-9E489B79E9E2}"/>
                </a:ext>
              </a:extLst>
            </p:cNvPr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61" name="Google Shape;147;p9">
                <a:extLst>
                  <a:ext uri="{FF2B5EF4-FFF2-40B4-BE49-F238E27FC236}">
                    <a16:creationId xmlns:a16="http://schemas.microsoft.com/office/drawing/2014/main" id="{CDCE6F75-BA7C-43CF-B064-A6986464AE8F}"/>
                  </a:ext>
                </a:extLst>
              </p:cNvPr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48;p9">
                <a:extLst>
                  <a:ext uri="{FF2B5EF4-FFF2-40B4-BE49-F238E27FC236}">
                    <a16:creationId xmlns:a16="http://schemas.microsoft.com/office/drawing/2014/main" id="{61BB756A-C9DD-4761-ADE2-84D4A5F264BF}"/>
                  </a:ext>
                </a:extLst>
              </p:cNvPr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149;p9">
              <a:extLst>
                <a:ext uri="{FF2B5EF4-FFF2-40B4-BE49-F238E27FC236}">
                  <a16:creationId xmlns:a16="http://schemas.microsoft.com/office/drawing/2014/main" id="{EE13362C-5648-48A0-97A8-1AF1C63208CD}"/>
                </a:ext>
              </a:extLst>
            </p:cNvPr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59" name="Google Shape;150;p9">
                <a:extLst>
                  <a:ext uri="{FF2B5EF4-FFF2-40B4-BE49-F238E27FC236}">
                    <a16:creationId xmlns:a16="http://schemas.microsoft.com/office/drawing/2014/main" id="{66EDFDF2-B783-4F39-AF30-520BCA88A851}"/>
                  </a:ext>
                </a:extLst>
              </p:cNvPr>
              <p:cNvSpPr/>
              <p:nvPr/>
            </p:nvSpPr>
            <p:spPr>
              <a:xfrm>
                <a:off x="-30922586" y="330144"/>
                <a:ext cx="355881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51;p9">
                <a:extLst>
                  <a:ext uri="{FF2B5EF4-FFF2-40B4-BE49-F238E27FC236}">
                    <a16:creationId xmlns:a16="http://schemas.microsoft.com/office/drawing/2014/main" id="{21417A78-11A0-44D4-A120-F40C10FC270C}"/>
                  </a:ext>
                </a:extLst>
              </p:cNvPr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0" y="254490"/>
            <a:ext cx="4766309" cy="304551"/>
          </a:xfrm>
        </p:spPr>
        <p:txBody>
          <a:bodyPr>
            <a:noAutofit/>
          </a:bodyPr>
          <a:lstStyle>
            <a:lvl1pPr algn="ctr"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5DF62AE-C484-4626-B62B-A9BDFC0D1B10}"/>
              </a:ext>
            </a:extLst>
          </p:cNvPr>
          <p:cNvSpPr/>
          <p:nvPr userDrawn="1"/>
        </p:nvSpPr>
        <p:spPr>
          <a:xfrm>
            <a:off x="148186" y="4636500"/>
            <a:ext cx="3600854" cy="3118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oogle Shape;163;p10">
            <a:extLst>
              <a:ext uri="{FF2B5EF4-FFF2-40B4-BE49-F238E27FC236}">
                <a16:creationId xmlns:a16="http://schemas.microsoft.com/office/drawing/2014/main" id="{5A5C447E-B47F-4F2E-A276-7C0B934C3684}"/>
              </a:ext>
            </a:extLst>
          </p:cNvPr>
          <p:cNvGrpSpPr/>
          <p:nvPr userDrawn="1"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33" name="Google Shape;164;p10">
              <a:extLst>
                <a:ext uri="{FF2B5EF4-FFF2-40B4-BE49-F238E27FC236}">
                  <a16:creationId xmlns:a16="http://schemas.microsoft.com/office/drawing/2014/main" id="{EF6A4014-2AAE-4F79-8AC9-E8C8DEA0333E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165;p10">
              <a:extLst>
                <a:ext uri="{FF2B5EF4-FFF2-40B4-BE49-F238E27FC236}">
                  <a16:creationId xmlns:a16="http://schemas.microsoft.com/office/drawing/2014/main" id="{5A93B70D-DCA6-459D-946D-9FD1597910BB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8" name="Google Shape;166;p10">
                <a:extLst>
                  <a:ext uri="{FF2B5EF4-FFF2-40B4-BE49-F238E27FC236}">
                    <a16:creationId xmlns:a16="http://schemas.microsoft.com/office/drawing/2014/main" id="{746E8C43-CA0D-407A-AADA-C889BC08E426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67;p10">
                <a:extLst>
                  <a:ext uri="{FF2B5EF4-FFF2-40B4-BE49-F238E27FC236}">
                    <a16:creationId xmlns:a16="http://schemas.microsoft.com/office/drawing/2014/main" id="{C88AD971-E402-408E-AFA1-756EE6FBD66A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" name="Google Shape;168;p10">
              <a:extLst>
                <a:ext uri="{FF2B5EF4-FFF2-40B4-BE49-F238E27FC236}">
                  <a16:creationId xmlns:a16="http://schemas.microsoft.com/office/drawing/2014/main" id="{3DBB9358-80AA-46CD-A899-9AC54C8312DC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6" name="Google Shape;169;p10">
                <a:extLst>
                  <a:ext uri="{FF2B5EF4-FFF2-40B4-BE49-F238E27FC236}">
                    <a16:creationId xmlns:a16="http://schemas.microsoft.com/office/drawing/2014/main" id="{ED5B375E-8951-41B0-A400-2723891FE65B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70;p10">
                <a:extLst>
                  <a:ext uri="{FF2B5EF4-FFF2-40B4-BE49-F238E27FC236}">
                    <a16:creationId xmlns:a16="http://schemas.microsoft.com/office/drawing/2014/main" id="{94589A52-CABF-4967-981D-2AE939594D59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4" name="Picture 5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3647BAC8-461A-4928-88F7-E03F709C7B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186" y="254490"/>
            <a:ext cx="199871" cy="180000"/>
          </a:xfrm>
          <a:prstGeom prst="rect">
            <a:avLst/>
          </a:prstGeom>
        </p:spPr>
      </p:pic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C80E83A4-B280-4A95-A693-067C237C6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72376"/>
            <a:ext cx="7886700" cy="3371901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Google Shape;152;p9">
            <a:extLst>
              <a:ext uri="{FF2B5EF4-FFF2-40B4-BE49-F238E27FC236}">
                <a16:creationId xmlns:a16="http://schemas.microsoft.com/office/drawing/2014/main" id="{E599CB3D-E34F-4540-8BA8-9394A43F2F21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499027" y="4645860"/>
            <a:ext cx="3646294" cy="3015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sp>
        <p:nvSpPr>
          <p:cNvPr id="65" name="Slide Number Placeholder 31">
            <a:extLst>
              <a:ext uri="{FF2B5EF4-FFF2-40B4-BE49-F238E27FC236}">
                <a16:creationId xmlns:a16="http://schemas.microsoft.com/office/drawing/2014/main" id="{B25A49C1-AFC8-4914-9ED4-E08518B05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3DF0FA0-E175-926D-5E52-733A04AB18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76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z titulku + dlouhe zapa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44;p9">
            <a:extLst>
              <a:ext uri="{FF2B5EF4-FFF2-40B4-BE49-F238E27FC236}">
                <a16:creationId xmlns:a16="http://schemas.microsoft.com/office/drawing/2014/main" id="{A5FF8779-C1A1-4A73-9ABD-09D7514A8C36}"/>
              </a:ext>
            </a:extLst>
          </p:cNvPr>
          <p:cNvGrpSpPr/>
          <p:nvPr userDrawn="1"/>
        </p:nvGrpSpPr>
        <p:grpSpPr>
          <a:xfrm>
            <a:off x="3942022" y="4472723"/>
            <a:ext cx="5210941" cy="670795"/>
            <a:chOff x="5589288" y="4472723"/>
            <a:chExt cx="6686825" cy="670795"/>
          </a:xfrm>
        </p:grpSpPr>
        <p:sp>
          <p:nvSpPr>
            <p:cNvPr id="6" name="Google Shape;145;p9">
              <a:extLst>
                <a:ext uri="{FF2B5EF4-FFF2-40B4-BE49-F238E27FC236}">
                  <a16:creationId xmlns:a16="http://schemas.microsoft.com/office/drawing/2014/main" id="{29DEDB81-00EC-474D-9108-A4029AA7EE5F}"/>
                </a:ext>
              </a:extLst>
            </p:cNvPr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146;p9">
              <a:extLst>
                <a:ext uri="{FF2B5EF4-FFF2-40B4-BE49-F238E27FC236}">
                  <a16:creationId xmlns:a16="http://schemas.microsoft.com/office/drawing/2014/main" id="{5560747A-34CF-4BFA-BE48-B6BDCBDE0E13}"/>
                </a:ext>
              </a:extLst>
            </p:cNvPr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1" name="Google Shape;147;p9">
                <a:extLst>
                  <a:ext uri="{FF2B5EF4-FFF2-40B4-BE49-F238E27FC236}">
                    <a16:creationId xmlns:a16="http://schemas.microsoft.com/office/drawing/2014/main" id="{C54FE066-BAC2-49DC-A19E-47A282890A4E}"/>
                  </a:ext>
                </a:extLst>
              </p:cNvPr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48;p9">
                <a:extLst>
                  <a:ext uri="{FF2B5EF4-FFF2-40B4-BE49-F238E27FC236}">
                    <a16:creationId xmlns:a16="http://schemas.microsoft.com/office/drawing/2014/main" id="{4C4B80AA-4406-4A24-9E32-5CDC462574F3}"/>
                  </a:ext>
                </a:extLst>
              </p:cNvPr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149;p9">
              <a:extLst>
                <a:ext uri="{FF2B5EF4-FFF2-40B4-BE49-F238E27FC236}">
                  <a16:creationId xmlns:a16="http://schemas.microsoft.com/office/drawing/2014/main" id="{83939706-C2CC-499A-B41D-943D86D855B0}"/>
                </a:ext>
              </a:extLst>
            </p:cNvPr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9" name="Google Shape;150;p9">
                <a:extLst>
                  <a:ext uri="{FF2B5EF4-FFF2-40B4-BE49-F238E27FC236}">
                    <a16:creationId xmlns:a16="http://schemas.microsoft.com/office/drawing/2014/main" id="{C93D802D-4DA2-4F1B-962D-3CADD0EEC21A}"/>
                  </a:ext>
                </a:extLst>
              </p:cNvPr>
              <p:cNvSpPr/>
              <p:nvPr/>
            </p:nvSpPr>
            <p:spPr>
              <a:xfrm>
                <a:off x="-30922586" y="330144"/>
                <a:ext cx="355881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51;p9">
                <a:extLst>
                  <a:ext uri="{FF2B5EF4-FFF2-40B4-BE49-F238E27FC236}">
                    <a16:creationId xmlns:a16="http://schemas.microsoft.com/office/drawing/2014/main" id="{A5670602-4790-4668-A5F4-A14293A01799}"/>
                  </a:ext>
                </a:extLst>
              </p:cNvPr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D94D369-881B-4FDD-B060-9408621BDDAE}"/>
              </a:ext>
            </a:extLst>
          </p:cNvPr>
          <p:cNvSpPr/>
          <p:nvPr userDrawn="1"/>
        </p:nvSpPr>
        <p:spPr>
          <a:xfrm>
            <a:off x="148186" y="4636500"/>
            <a:ext cx="3600854" cy="3118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oogle Shape;163;p10">
            <a:extLst>
              <a:ext uri="{FF2B5EF4-FFF2-40B4-BE49-F238E27FC236}">
                <a16:creationId xmlns:a16="http://schemas.microsoft.com/office/drawing/2014/main" id="{8680F735-0D23-4C84-9FE5-8435C5C2C43C}"/>
              </a:ext>
            </a:extLst>
          </p:cNvPr>
          <p:cNvGrpSpPr/>
          <p:nvPr userDrawn="1"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" name="Google Shape;164;p10">
              <a:extLst>
                <a:ext uri="{FF2B5EF4-FFF2-40B4-BE49-F238E27FC236}">
                  <a16:creationId xmlns:a16="http://schemas.microsoft.com/office/drawing/2014/main" id="{6EF61D31-E6A0-4849-992C-66B2F2634D2A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" name="Google Shape;165;p10">
              <a:extLst>
                <a:ext uri="{FF2B5EF4-FFF2-40B4-BE49-F238E27FC236}">
                  <a16:creationId xmlns:a16="http://schemas.microsoft.com/office/drawing/2014/main" id="{282B480A-8519-4236-AE73-0FEAE04830DD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21" name="Google Shape;166;p10">
                <a:extLst>
                  <a:ext uri="{FF2B5EF4-FFF2-40B4-BE49-F238E27FC236}">
                    <a16:creationId xmlns:a16="http://schemas.microsoft.com/office/drawing/2014/main" id="{4BDE6754-A600-43BD-8009-A3155274D29C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67;p10">
                <a:extLst>
                  <a:ext uri="{FF2B5EF4-FFF2-40B4-BE49-F238E27FC236}">
                    <a16:creationId xmlns:a16="http://schemas.microsoft.com/office/drawing/2014/main" id="{9F6B5285-60E9-45E3-A782-E9C6D36FE277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68;p10">
              <a:extLst>
                <a:ext uri="{FF2B5EF4-FFF2-40B4-BE49-F238E27FC236}">
                  <a16:creationId xmlns:a16="http://schemas.microsoft.com/office/drawing/2014/main" id="{650ED69B-34CE-4FCB-9978-4CB34074F86B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9" name="Google Shape;169;p10">
                <a:extLst>
                  <a:ext uri="{FF2B5EF4-FFF2-40B4-BE49-F238E27FC236}">
                    <a16:creationId xmlns:a16="http://schemas.microsoft.com/office/drawing/2014/main" id="{0F75F7AE-C17F-4D6B-AB3F-0FBCBB7E6416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70;p10">
                <a:extLst>
                  <a:ext uri="{FF2B5EF4-FFF2-40B4-BE49-F238E27FC236}">
                    <a16:creationId xmlns:a16="http://schemas.microsoft.com/office/drawing/2014/main" id="{7FD5D3AB-D95E-4EA2-84AB-226A05BD7400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8" name="Picture 27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2531BAF-5EFF-4B37-B737-B3251EF3DD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186" y="254490"/>
            <a:ext cx="199871" cy="180000"/>
          </a:xfrm>
          <a:prstGeom prst="rect">
            <a:avLst/>
          </a:prstGeom>
        </p:spPr>
      </p:pic>
      <p:sp>
        <p:nvSpPr>
          <p:cNvPr id="31" name="Google Shape;152;p9">
            <a:extLst>
              <a:ext uri="{FF2B5EF4-FFF2-40B4-BE49-F238E27FC236}">
                <a16:creationId xmlns:a16="http://schemas.microsoft.com/office/drawing/2014/main" id="{9465EBC5-14CA-4B90-8C73-E13562FB14B6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499027" y="4645860"/>
            <a:ext cx="3646294" cy="3015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sp>
        <p:nvSpPr>
          <p:cNvPr id="33" name="Slide Number Placeholder 31">
            <a:extLst>
              <a:ext uri="{FF2B5EF4-FFF2-40B4-BE49-F238E27FC236}">
                <a16:creationId xmlns:a16="http://schemas.microsoft.com/office/drawing/2014/main" id="{1BBE97C5-0FCF-4207-9536-B119AC09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B6E3AE-01B7-8AE2-D1AB-020E423D9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0" y="254490"/>
            <a:ext cx="4766309" cy="304551"/>
          </a:xfrm>
        </p:spPr>
        <p:txBody>
          <a:bodyPr>
            <a:noAutofit/>
          </a:bodyPr>
          <a:lstStyle>
            <a:lvl1pPr algn="ctr"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2308B649-89D9-DA6C-24B8-D29E3D717E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60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D94D369-881B-4FDD-B060-9408621BDDAE}"/>
              </a:ext>
            </a:extLst>
          </p:cNvPr>
          <p:cNvSpPr/>
          <p:nvPr userDrawn="1"/>
        </p:nvSpPr>
        <p:spPr>
          <a:xfrm>
            <a:off x="5377411" y="4715941"/>
            <a:ext cx="3600854" cy="3118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oogle Shape;163;p10">
            <a:extLst>
              <a:ext uri="{FF2B5EF4-FFF2-40B4-BE49-F238E27FC236}">
                <a16:creationId xmlns:a16="http://schemas.microsoft.com/office/drawing/2014/main" id="{8680F735-0D23-4C84-9FE5-8435C5C2C43C}"/>
              </a:ext>
            </a:extLst>
          </p:cNvPr>
          <p:cNvGrpSpPr/>
          <p:nvPr userDrawn="1"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" name="Google Shape;164;p10">
              <a:extLst>
                <a:ext uri="{FF2B5EF4-FFF2-40B4-BE49-F238E27FC236}">
                  <a16:creationId xmlns:a16="http://schemas.microsoft.com/office/drawing/2014/main" id="{6EF61D31-E6A0-4849-992C-66B2F2634D2A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" name="Google Shape;165;p10">
              <a:extLst>
                <a:ext uri="{FF2B5EF4-FFF2-40B4-BE49-F238E27FC236}">
                  <a16:creationId xmlns:a16="http://schemas.microsoft.com/office/drawing/2014/main" id="{282B480A-8519-4236-AE73-0FEAE04830DD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21" name="Google Shape;166;p10">
                <a:extLst>
                  <a:ext uri="{FF2B5EF4-FFF2-40B4-BE49-F238E27FC236}">
                    <a16:creationId xmlns:a16="http://schemas.microsoft.com/office/drawing/2014/main" id="{4BDE6754-A600-43BD-8009-A3155274D29C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67;p10">
                <a:extLst>
                  <a:ext uri="{FF2B5EF4-FFF2-40B4-BE49-F238E27FC236}">
                    <a16:creationId xmlns:a16="http://schemas.microsoft.com/office/drawing/2014/main" id="{9F6B5285-60E9-45E3-A782-E9C6D36FE277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68;p10">
              <a:extLst>
                <a:ext uri="{FF2B5EF4-FFF2-40B4-BE49-F238E27FC236}">
                  <a16:creationId xmlns:a16="http://schemas.microsoft.com/office/drawing/2014/main" id="{650ED69B-34CE-4FCB-9978-4CB34074F86B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9" name="Google Shape;169;p10">
                <a:extLst>
                  <a:ext uri="{FF2B5EF4-FFF2-40B4-BE49-F238E27FC236}">
                    <a16:creationId xmlns:a16="http://schemas.microsoft.com/office/drawing/2014/main" id="{0F75F7AE-C17F-4D6B-AB3F-0FBCBB7E6416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70;p10">
                <a:extLst>
                  <a:ext uri="{FF2B5EF4-FFF2-40B4-BE49-F238E27FC236}">
                    <a16:creationId xmlns:a16="http://schemas.microsoft.com/office/drawing/2014/main" id="{7FD5D3AB-D95E-4EA2-84AB-226A05BD7400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8" name="Picture 27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2531BAF-5EFF-4B37-B737-B3251EF3DD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186" y="254490"/>
            <a:ext cx="199871" cy="180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2DDDC11-31B5-CA7C-4A62-6BA96EC5E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0" y="254490"/>
            <a:ext cx="4766309" cy="304551"/>
          </a:xfrm>
        </p:spPr>
        <p:txBody>
          <a:bodyPr>
            <a:noAutofit/>
          </a:bodyPr>
          <a:lstStyle>
            <a:lvl1pPr algn="ctr"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A4F1691-3987-5EFD-E93E-D0C5F92C40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91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Uvodn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4;p3">
            <a:extLst>
              <a:ext uri="{FF2B5EF4-FFF2-40B4-BE49-F238E27FC236}">
                <a16:creationId xmlns:a16="http://schemas.microsoft.com/office/drawing/2014/main" id="{9654214F-2DDE-4011-9C8D-94FD189557AA}"/>
              </a:ext>
            </a:extLst>
          </p:cNvPr>
          <p:cNvSpPr/>
          <p:nvPr userDrawn="1"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8" name="Google Shape;25;p3">
            <a:extLst>
              <a:ext uri="{FF2B5EF4-FFF2-40B4-BE49-F238E27FC236}">
                <a16:creationId xmlns:a16="http://schemas.microsoft.com/office/drawing/2014/main" id="{60942DB7-60D1-44F6-BEAC-6B7036ABCD21}"/>
              </a:ext>
            </a:extLst>
          </p:cNvPr>
          <p:cNvGrpSpPr/>
          <p:nvPr userDrawn="1"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9" name="Google Shape;26;p3">
              <a:extLst>
                <a:ext uri="{FF2B5EF4-FFF2-40B4-BE49-F238E27FC236}">
                  <a16:creationId xmlns:a16="http://schemas.microsoft.com/office/drawing/2014/main" id="{3EC6E1B4-C482-4E6E-A8C8-C7FA5572DD58}"/>
                </a:ext>
              </a:extLst>
            </p:cNvPr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7;p3">
              <a:extLst>
                <a:ext uri="{FF2B5EF4-FFF2-40B4-BE49-F238E27FC236}">
                  <a16:creationId xmlns:a16="http://schemas.microsoft.com/office/drawing/2014/main" id="{E37FE7F8-2033-451E-A3A7-56B48E50D7A6}"/>
                </a:ext>
              </a:extLst>
            </p:cNvPr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1" name="Google Shape;28;p3">
            <a:extLst>
              <a:ext uri="{FF2B5EF4-FFF2-40B4-BE49-F238E27FC236}">
                <a16:creationId xmlns:a16="http://schemas.microsoft.com/office/drawing/2014/main" id="{30BA5893-FFD0-4170-B3F9-D14D37A5B67F}"/>
              </a:ext>
            </a:extLst>
          </p:cNvPr>
          <p:cNvGrpSpPr/>
          <p:nvPr userDrawn="1"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12" name="Google Shape;29;p3">
              <a:extLst>
                <a:ext uri="{FF2B5EF4-FFF2-40B4-BE49-F238E27FC236}">
                  <a16:creationId xmlns:a16="http://schemas.microsoft.com/office/drawing/2014/main" id="{053C6501-6B92-4D65-AA7F-F98F0A292696}"/>
                </a:ext>
              </a:extLst>
            </p:cNvPr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ea typeface="Arvo"/>
                <a:cs typeface="Arial" panose="020B0604020202020204" pitchFamily="34" charset="0"/>
                <a:sym typeface="Arvo"/>
              </a:endParaRPr>
            </a:p>
          </p:txBody>
        </p:sp>
        <p:sp>
          <p:nvSpPr>
            <p:cNvPr id="13" name="Google Shape;30;p3">
              <a:extLst>
                <a:ext uri="{FF2B5EF4-FFF2-40B4-BE49-F238E27FC236}">
                  <a16:creationId xmlns:a16="http://schemas.microsoft.com/office/drawing/2014/main" id="{00567EF2-A005-47FA-826E-7D056F06F5B0}"/>
                </a:ext>
              </a:extLst>
            </p:cNvPr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31;p3">
            <a:extLst>
              <a:ext uri="{FF2B5EF4-FFF2-40B4-BE49-F238E27FC236}">
                <a16:creationId xmlns:a16="http://schemas.microsoft.com/office/drawing/2014/main" id="{893C71F7-B0A2-4414-B032-0A97F3658AD4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5" name="Google Shape;32;p3">
              <a:extLst>
                <a:ext uri="{FF2B5EF4-FFF2-40B4-BE49-F238E27FC236}">
                  <a16:creationId xmlns:a16="http://schemas.microsoft.com/office/drawing/2014/main" id="{D0AF5297-49B0-40AF-91BD-6C2AD14FBCE7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oogle Shape;33;p3">
              <a:extLst>
                <a:ext uri="{FF2B5EF4-FFF2-40B4-BE49-F238E27FC236}">
                  <a16:creationId xmlns:a16="http://schemas.microsoft.com/office/drawing/2014/main" id="{3D278918-5F8E-4F30-969A-1458CF52DF73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20" name="Google Shape;34;p3">
                <a:extLst>
                  <a:ext uri="{FF2B5EF4-FFF2-40B4-BE49-F238E27FC236}">
                    <a16:creationId xmlns:a16="http://schemas.microsoft.com/office/drawing/2014/main" id="{A47B5286-4711-49BB-98A3-D35D4ECD44CF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35;p3">
                <a:extLst>
                  <a:ext uri="{FF2B5EF4-FFF2-40B4-BE49-F238E27FC236}">
                    <a16:creationId xmlns:a16="http://schemas.microsoft.com/office/drawing/2014/main" id="{E7EFB7E5-E60E-408B-A203-59CE33E2FB21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oogle Shape;36;p3">
              <a:extLst>
                <a:ext uri="{FF2B5EF4-FFF2-40B4-BE49-F238E27FC236}">
                  <a16:creationId xmlns:a16="http://schemas.microsoft.com/office/drawing/2014/main" id="{A38659B9-DD6F-4773-86B7-50BBFC6EA0C0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18" name="Google Shape;37;p3">
                <a:extLst>
                  <a:ext uri="{FF2B5EF4-FFF2-40B4-BE49-F238E27FC236}">
                    <a16:creationId xmlns:a16="http://schemas.microsoft.com/office/drawing/2014/main" id="{92ACC58E-8E44-415B-A952-45E92C9CB6FD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Google Shape;38;p3">
                <a:extLst>
                  <a:ext uri="{FF2B5EF4-FFF2-40B4-BE49-F238E27FC236}">
                    <a16:creationId xmlns:a16="http://schemas.microsoft.com/office/drawing/2014/main" id="{287E8F13-26D8-4C11-BC4B-E782499E0F4F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EEDEED5-286B-43F0-ADED-D6FFB825DD52}"/>
              </a:ext>
            </a:extLst>
          </p:cNvPr>
          <p:cNvCxnSpPr>
            <a:cxnSpLocks/>
          </p:cNvCxnSpPr>
          <p:nvPr userDrawn="1"/>
        </p:nvCxnSpPr>
        <p:spPr>
          <a:xfrm>
            <a:off x="332786" y="1233525"/>
            <a:ext cx="13156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CC37FA-F494-486D-8C69-F71E8D50E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784" y="799085"/>
            <a:ext cx="1012899" cy="337633"/>
          </a:xfrm>
          <a:prstGeom prst="rect">
            <a:avLst/>
          </a:prstGeom>
        </p:spPr>
      </p:pic>
      <p:pic>
        <p:nvPicPr>
          <p:cNvPr id="26" name="Picture 25" descr="A close up of a basketball hoop&#10;&#10;Description automatically generated">
            <a:extLst>
              <a:ext uri="{FF2B5EF4-FFF2-40B4-BE49-F238E27FC236}">
                <a16:creationId xmlns:a16="http://schemas.microsoft.com/office/drawing/2014/main" id="{5E2E6866-16D4-4E7A-A0D3-486DD93BD9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7020" y="251377"/>
            <a:ext cx="920241" cy="4335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D4984F-4609-4D31-8309-89409FBCF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375" y="3044659"/>
            <a:ext cx="3586163" cy="1280417"/>
          </a:xfrm>
        </p:spPr>
        <p:txBody>
          <a:bodyPr anchor="b"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89D89-9DD7-4685-BBAE-9FC6B3AE5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376" y="4404159"/>
            <a:ext cx="3586163" cy="418765"/>
          </a:xfrm>
        </p:spPr>
        <p:txBody>
          <a:bodyPr anchor="ctr">
            <a:normAutofit/>
          </a:bodyPr>
          <a:lstStyle>
            <a:lvl1pPr marL="0" indent="0" algn="l">
              <a:buNone/>
              <a:defRPr sz="11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9" name="Slide Number Placeholder 31">
            <a:extLst>
              <a:ext uri="{FF2B5EF4-FFF2-40B4-BE49-F238E27FC236}">
                <a16:creationId xmlns:a16="http://schemas.microsoft.com/office/drawing/2014/main" id="{06B0438F-2EEB-42A9-AB7C-D6AFBF37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3" name="Obrázek 22" descr="Obsah obrázku Grafika, design&#10;&#10;Popis byl vytvořen automaticky">
            <a:extLst>
              <a:ext uri="{FF2B5EF4-FFF2-40B4-BE49-F238E27FC236}">
                <a16:creationId xmlns:a16="http://schemas.microsoft.com/office/drawing/2014/main" id="{8CAAABF2-2F0A-4C99-CDC3-5ADC49697F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34" y="2635519"/>
            <a:ext cx="1711804" cy="100317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DBC13D8-8A7A-C1D1-047B-887381CEEA7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785" y="1364573"/>
            <a:ext cx="1159670" cy="27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78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bez 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6;p8">
            <a:extLst>
              <a:ext uri="{FF2B5EF4-FFF2-40B4-BE49-F238E27FC236}">
                <a16:creationId xmlns:a16="http://schemas.microsoft.com/office/drawing/2014/main" id="{CB206FF0-AC03-4BBC-A205-8E3DC2DAD51F}"/>
              </a:ext>
            </a:extLst>
          </p:cNvPr>
          <p:cNvSpPr/>
          <p:nvPr userDrawn="1"/>
        </p:nvSpPr>
        <p:spPr>
          <a:xfrm>
            <a:off x="6292649" y="126425"/>
            <a:ext cx="779700" cy="2598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0" name="Google Shape;128;p8">
            <a:extLst>
              <a:ext uri="{FF2B5EF4-FFF2-40B4-BE49-F238E27FC236}">
                <a16:creationId xmlns:a16="http://schemas.microsoft.com/office/drawing/2014/main" id="{D38B0614-6762-4053-9AC5-4B924656EF66}"/>
              </a:ext>
            </a:extLst>
          </p:cNvPr>
          <p:cNvSpPr/>
          <p:nvPr userDrawn="1"/>
        </p:nvSpPr>
        <p:spPr>
          <a:xfrm rot="10800000" flipH="1">
            <a:off x="3" y="40"/>
            <a:ext cx="5434354" cy="13273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1" name="Google Shape;129;p8">
            <a:extLst>
              <a:ext uri="{FF2B5EF4-FFF2-40B4-BE49-F238E27FC236}">
                <a16:creationId xmlns:a16="http://schemas.microsoft.com/office/drawing/2014/main" id="{ABE268DA-6325-4C9E-B716-7FB183F5868E}"/>
              </a:ext>
            </a:extLst>
          </p:cNvPr>
          <p:cNvSpPr/>
          <p:nvPr userDrawn="1"/>
        </p:nvSpPr>
        <p:spPr>
          <a:xfrm rot="10800000" flipH="1">
            <a:off x="5428861" y="45"/>
            <a:ext cx="1327310" cy="132731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975058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57226" y="4640356"/>
            <a:ext cx="3086100" cy="2738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Google Shape;131;p8">
            <a:extLst>
              <a:ext uri="{FF2B5EF4-FFF2-40B4-BE49-F238E27FC236}">
                <a16:creationId xmlns:a16="http://schemas.microsoft.com/office/drawing/2014/main" id="{57C8D854-DCF6-4D3B-94BA-3C6E352C68B7}"/>
              </a:ext>
            </a:extLst>
          </p:cNvPr>
          <p:cNvSpPr/>
          <p:nvPr userDrawn="1"/>
        </p:nvSpPr>
        <p:spPr>
          <a:xfrm rot="10800000" flipH="1">
            <a:off x="-4" y="381007"/>
            <a:ext cx="6303907" cy="771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" name="Google Shape;132;p8">
            <a:extLst>
              <a:ext uri="{FF2B5EF4-FFF2-40B4-BE49-F238E27FC236}">
                <a16:creationId xmlns:a16="http://schemas.microsoft.com/office/drawing/2014/main" id="{4CFAE765-82C9-4448-8DCF-52048A2FAE02}"/>
              </a:ext>
            </a:extLst>
          </p:cNvPr>
          <p:cNvSpPr/>
          <p:nvPr userDrawn="1"/>
        </p:nvSpPr>
        <p:spPr>
          <a:xfrm rot="10800000" flipH="1">
            <a:off x="6300683" y="381007"/>
            <a:ext cx="771743" cy="77174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916" y="381001"/>
            <a:ext cx="4820021" cy="771750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oogle Shape;31;p3">
            <a:extLst>
              <a:ext uri="{FF2B5EF4-FFF2-40B4-BE49-F238E27FC236}">
                <a16:creationId xmlns:a16="http://schemas.microsoft.com/office/drawing/2014/main" id="{A86AD7D1-4BA6-477E-BD6D-710EFD0F96C5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4" name="Google Shape;32;p3">
              <a:extLst>
                <a:ext uri="{FF2B5EF4-FFF2-40B4-BE49-F238E27FC236}">
                  <a16:creationId xmlns:a16="http://schemas.microsoft.com/office/drawing/2014/main" id="{B940D4FE-25DF-411C-BA88-0C87DFA768B6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oogle Shape;33;p3">
              <a:extLst>
                <a:ext uri="{FF2B5EF4-FFF2-40B4-BE49-F238E27FC236}">
                  <a16:creationId xmlns:a16="http://schemas.microsoft.com/office/drawing/2014/main" id="{E25D22C4-E685-4C07-8A9A-F07C0696B855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9" name="Google Shape;34;p3">
                <a:extLst>
                  <a:ext uri="{FF2B5EF4-FFF2-40B4-BE49-F238E27FC236}">
                    <a16:creationId xmlns:a16="http://schemas.microsoft.com/office/drawing/2014/main" id="{FC6D5FDA-DBAF-4C0F-B871-EAB1B105121D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Google Shape;35;p3">
                <a:extLst>
                  <a:ext uri="{FF2B5EF4-FFF2-40B4-BE49-F238E27FC236}">
                    <a16:creationId xmlns:a16="http://schemas.microsoft.com/office/drawing/2014/main" id="{8A8FA6B0-9D4E-4816-82E0-763A17904949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oogle Shape;36;p3">
              <a:extLst>
                <a:ext uri="{FF2B5EF4-FFF2-40B4-BE49-F238E27FC236}">
                  <a16:creationId xmlns:a16="http://schemas.microsoft.com/office/drawing/2014/main" id="{5F4A31AC-94FF-4688-80ED-45F8A0CE3C28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17" name="Google Shape;37;p3">
                <a:extLst>
                  <a:ext uri="{FF2B5EF4-FFF2-40B4-BE49-F238E27FC236}">
                    <a16:creationId xmlns:a16="http://schemas.microsoft.com/office/drawing/2014/main" id="{DF7C6D8A-D74A-4D67-8AA7-B0E52C854804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Google Shape;38;p3">
                <a:extLst>
                  <a:ext uri="{FF2B5EF4-FFF2-40B4-BE49-F238E27FC236}">
                    <a16:creationId xmlns:a16="http://schemas.microsoft.com/office/drawing/2014/main" id="{4A8AF63B-AF17-4DBB-A37A-A807EEA833EF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7" name="Slide Number Placeholder 31">
            <a:extLst>
              <a:ext uri="{FF2B5EF4-FFF2-40B4-BE49-F238E27FC236}">
                <a16:creationId xmlns:a16="http://schemas.microsoft.com/office/drawing/2014/main" id="{4D91774D-942C-42C6-A5EA-F55B68112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Obrázek 11" descr="Obsah obrázku Písmo, Grafika, symbol, design&#10;&#10;Popis byl vytvořen automaticky">
            <a:extLst>
              <a:ext uri="{FF2B5EF4-FFF2-40B4-BE49-F238E27FC236}">
                <a16:creationId xmlns:a16="http://schemas.microsoft.com/office/drawing/2014/main" id="{CA760D75-AA11-6F60-F6C2-D85D29384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2" y="514660"/>
            <a:ext cx="879076" cy="515169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C660588B-DE87-4A7E-530A-040B1C2E25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17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z titulk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75DF62AE-C484-4626-B62B-A9BDFC0D1B10}"/>
              </a:ext>
            </a:extLst>
          </p:cNvPr>
          <p:cNvSpPr/>
          <p:nvPr userDrawn="1"/>
        </p:nvSpPr>
        <p:spPr>
          <a:xfrm>
            <a:off x="148186" y="4636500"/>
            <a:ext cx="3600854" cy="3118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oogle Shape;163;p10">
            <a:extLst>
              <a:ext uri="{FF2B5EF4-FFF2-40B4-BE49-F238E27FC236}">
                <a16:creationId xmlns:a16="http://schemas.microsoft.com/office/drawing/2014/main" id="{5A5C447E-B47F-4F2E-A276-7C0B934C3684}"/>
              </a:ext>
            </a:extLst>
          </p:cNvPr>
          <p:cNvGrpSpPr/>
          <p:nvPr userDrawn="1"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33" name="Google Shape;164;p10">
              <a:extLst>
                <a:ext uri="{FF2B5EF4-FFF2-40B4-BE49-F238E27FC236}">
                  <a16:creationId xmlns:a16="http://schemas.microsoft.com/office/drawing/2014/main" id="{EF6A4014-2AAE-4F79-8AC9-E8C8DEA0333E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165;p10">
              <a:extLst>
                <a:ext uri="{FF2B5EF4-FFF2-40B4-BE49-F238E27FC236}">
                  <a16:creationId xmlns:a16="http://schemas.microsoft.com/office/drawing/2014/main" id="{5A93B70D-DCA6-459D-946D-9FD1597910BB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8" name="Google Shape;166;p10">
                <a:extLst>
                  <a:ext uri="{FF2B5EF4-FFF2-40B4-BE49-F238E27FC236}">
                    <a16:creationId xmlns:a16="http://schemas.microsoft.com/office/drawing/2014/main" id="{746E8C43-CA0D-407A-AADA-C889BC08E426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67;p10">
                <a:extLst>
                  <a:ext uri="{FF2B5EF4-FFF2-40B4-BE49-F238E27FC236}">
                    <a16:creationId xmlns:a16="http://schemas.microsoft.com/office/drawing/2014/main" id="{C88AD971-E402-408E-AFA1-756EE6FBD66A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" name="Google Shape;168;p10">
              <a:extLst>
                <a:ext uri="{FF2B5EF4-FFF2-40B4-BE49-F238E27FC236}">
                  <a16:creationId xmlns:a16="http://schemas.microsoft.com/office/drawing/2014/main" id="{3DBB9358-80AA-46CD-A899-9AC54C8312DC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6" name="Google Shape;169;p10">
                <a:extLst>
                  <a:ext uri="{FF2B5EF4-FFF2-40B4-BE49-F238E27FC236}">
                    <a16:creationId xmlns:a16="http://schemas.microsoft.com/office/drawing/2014/main" id="{ED5B375E-8951-41B0-A400-2723891FE65B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70;p10">
                <a:extLst>
                  <a:ext uri="{FF2B5EF4-FFF2-40B4-BE49-F238E27FC236}">
                    <a16:creationId xmlns:a16="http://schemas.microsoft.com/office/drawing/2014/main" id="{94589A52-CABF-4967-981D-2AE939594D59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" name="Google Shape;171;p10">
            <a:extLst>
              <a:ext uri="{FF2B5EF4-FFF2-40B4-BE49-F238E27FC236}">
                <a16:creationId xmlns:a16="http://schemas.microsoft.com/office/drawing/2014/main" id="{D163A204-7468-429D-80FE-6BD00777BEF7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1" name="Google Shape;172;p10">
              <a:extLst>
                <a:ext uri="{FF2B5EF4-FFF2-40B4-BE49-F238E27FC236}">
                  <a16:creationId xmlns:a16="http://schemas.microsoft.com/office/drawing/2014/main" id="{876394D5-0B0A-4B9D-AF6C-FD8D09E923F2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2" name="Google Shape;173;p10">
              <a:extLst>
                <a:ext uri="{FF2B5EF4-FFF2-40B4-BE49-F238E27FC236}">
                  <a16:creationId xmlns:a16="http://schemas.microsoft.com/office/drawing/2014/main" id="{BBC75D1B-F398-4A1F-BA12-7F5A7ED496FE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174;p10">
                <a:extLst>
                  <a:ext uri="{FF2B5EF4-FFF2-40B4-BE49-F238E27FC236}">
                    <a16:creationId xmlns:a16="http://schemas.microsoft.com/office/drawing/2014/main" id="{36BED1BD-BE38-4B09-B144-98645986F143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175;p10">
                <a:extLst>
                  <a:ext uri="{FF2B5EF4-FFF2-40B4-BE49-F238E27FC236}">
                    <a16:creationId xmlns:a16="http://schemas.microsoft.com/office/drawing/2014/main" id="{8ACAEC53-DDCE-4781-BAF1-1523ED2A93CF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Google Shape;176;p10">
              <a:extLst>
                <a:ext uri="{FF2B5EF4-FFF2-40B4-BE49-F238E27FC236}">
                  <a16:creationId xmlns:a16="http://schemas.microsoft.com/office/drawing/2014/main" id="{36638364-ADDE-4BE4-98BD-7A38AF499833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44" name="Google Shape;177;p10">
                <a:extLst>
                  <a:ext uri="{FF2B5EF4-FFF2-40B4-BE49-F238E27FC236}">
                    <a16:creationId xmlns:a16="http://schemas.microsoft.com/office/drawing/2014/main" id="{128E6C3D-F3EA-4DC2-B8C8-7097008E35CE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178;p10">
                <a:extLst>
                  <a:ext uri="{FF2B5EF4-FFF2-40B4-BE49-F238E27FC236}">
                    <a16:creationId xmlns:a16="http://schemas.microsoft.com/office/drawing/2014/main" id="{E52B0CC6-738C-447A-8720-DE6BB8A36286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4" name="Picture 5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3647BAC8-461A-4928-88F7-E03F709C7B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186" y="254490"/>
            <a:ext cx="199871" cy="180000"/>
          </a:xfrm>
          <a:prstGeom prst="rect">
            <a:avLst/>
          </a:prstGeom>
        </p:spPr>
      </p:pic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6E6CD35-031A-40F4-957A-7C8AD0E76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7226" y="4640356"/>
            <a:ext cx="3086100" cy="2738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C80E83A4-B280-4A95-A693-067C237C6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72376"/>
            <a:ext cx="7886700" cy="3371901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9" name="Slide Number Placeholder 31">
            <a:extLst>
              <a:ext uri="{FF2B5EF4-FFF2-40B4-BE49-F238E27FC236}">
                <a16:creationId xmlns:a16="http://schemas.microsoft.com/office/drawing/2014/main" id="{F06DBDC2-013F-4262-98F8-48D8FA55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E2CFF9B-A0E1-02EB-5640-4B9DDE28B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856" y="254490"/>
            <a:ext cx="5116714" cy="304551"/>
          </a:xfrm>
        </p:spPr>
        <p:txBody>
          <a:bodyPr>
            <a:noAutofit/>
          </a:bodyPr>
          <a:lstStyle>
            <a:lvl1pPr algn="ctr"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Obrázek 1" descr="Obsah obrázku Grafika, design&#10;&#10;Popis byl vytvořen automaticky">
            <a:extLst>
              <a:ext uri="{FF2B5EF4-FFF2-40B4-BE49-F238E27FC236}">
                <a16:creationId xmlns:a16="http://schemas.microsoft.com/office/drawing/2014/main" id="{D6564F2E-F4F9-87A6-5C91-EBEF0CEC3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211" y="234744"/>
            <a:ext cx="1042139" cy="61072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C177957-DAC8-EEFC-4D2A-89BBD0C255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5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vodn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4;p3">
            <a:extLst>
              <a:ext uri="{FF2B5EF4-FFF2-40B4-BE49-F238E27FC236}">
                <a16:creationId xmlns:a16="http://schemas.microsoft.com/office/drawing/2014/main" id="{9654214F-2DDE-4011-9C8D-94FD189557AA}"/>
              </a:ext>
            </a:extLst>
          </p:cNvPr>
          <p:cNvSpPr/>
          <p:nvPr userDrawn="1"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8" name="Google Shape;25;p3">
            <a:extLst>
              <a:ext uri="{FF2B5EF4-FFF2-40B4-BE49-F238E27FC236}">
                <a16:creationId xmlns:a16="http://schemas.microsoft.com/office/drawing/2014/main" id="{60942DB7-60D1-44F6-BEAC-6B7036ABCD21}"/>
              </a:ext>
            </a:extLst>
          </p:cNvPr>
          <p:cNvGrpSpPr/>
          <p:nvPr userDrawn="1"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9" name="Google Shape;26;p3">
              <a:extLst>
                <a:ext uri="{FF2B5EF4-FFF2-40B4-BE49-F238E27FC236}">
                  <a16:creationId xmlns:a16="http://schemas.microsoft.com/office/drawing/2014/main" id="{3EC6E1B4-C482-4E6E-A8C8-C7FA5572DD58}"/>
                </a:ext>
              </a:extLst>
            </p:cNvPr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7;p3">
              <a:extLst>
                <a:ext uri="{FF2B5EF4-FFF2-40B4-BE49-F238E27FC236}">
                  <a16:creationId xmlns:a16="http://schemas.microsoft.com/office/drawing/2014/main" id="{E37FE7F8-2033-451E-A3A7-56B48E50D7A6}"/>
                </a:ext>
              </a:extLst>
            </p:cNvPr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1" name="Google Shape;28;p3">
            <a:extLst>
              <a:ext uri="{FF2B5EF4-FFF2-40B4-BE49-F238E27FC236}">
                <a16:creationId xmlns:a16="http://schemas.microsoft.com/office/drawing/2014/main" id="{30BA5893-FFD0-4170-B3F9-D14D37A5B67F}"/>
              </a:ext>
            </a:extLst>
          </p:cNvPr>
          <p:cNvGrpSpPr/>
          <p:nvPr userDrawn="1"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12" name="Google Shape;29;p3">
              <a:extLst>
                <a:ext uri="{FF2B5EF4-FFF2-40B4-BE49-F238E27FC236}">
                  <a16:creationId xmlns:a16="http://schemas.microsoft.com/office/drawing/2014/main" id="{053C6501-6B92-4D65-AA7F-F98F0A292696}"/>
                </a:ext>
              </a:extLst>
            </p:cNvPr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 panose="020B0604020202020204" pitchFamily="34" charset="0"/>
                <a:ea typeface="Arvo"/>
                <a:cs typeface="Arial" panose="020B0604020202020204" pitchFamily="34" charset="0"/>
                <a:sym typeface="Arvo"/>
              </a:endParaRPr>
            </a:p>
          </p:txBody>
        </p:sp>
        <p:sp>
          <p:nvSpPr>
            <p:cNvPr id="13" name="Google Shape;30;p3">
              <a:extLst>
                <a:ext uri="{FF2B5EF4-FFF2-40B4-BE49-F238E27FC236}">
                  <a16:creationId xmlns:a16="http://schemas.microsoft.com/office/drawing/2014/main" id="{00567EF2-A005-47FA-826E-7D056F06F5B0}"/>
                </a:ext>
              </a:extLst>
            </p:cNvPr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31;p3">
            <a:extLst>
              <a:ext uri="{FF2B5EF4-FFF2-40B4-BE49-F238E27FC236}">
                <a16:creationId xmlns:a16="http://schemas.microsoft.com/office/drawing/2014/main" id="{893C71F7-B0A2-4414-B032-0A97F3658AD4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5" name="Google Shape;32;p3">
              <a:extLst>
                <a:ext uri="{FF2B5EF4-FFF2-40B4-BE49-F238E27FC236}">
                  <a16:creationId xmlns:a16="http://schemas.microsoft.com/office/drawing/2014/main" id="{D0AF5297-49B0-40AF-91BD-6C2AD14FBCE7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oogle Shape;33;p3">
              <a:extLst>
                <a:ext uri="{FF2B5EF4-FFF2-40B4-BE49-F238E27FC236}">
                  <a16:creationId xmlns:a16="http://schemas.microsoft.com/office/drawing/2014/main" id="{3D278918-5F8E-4F30-969A-1458CF52DF73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20" name="Google Shape;34;p3">
                <a:extLst>
                  <a:ext uri="{FF2B5EF4-FFF2-40B4-BE49-F238E27FC236}">
                    <a16:creationId xmlns:a16="http://schemas.microsoft.com/office/drawing/2014/main" id="{A47B5286-4711-49BB-98A3-D35D4ECD44CF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35;p3">
                <a:extLst>
                  <a:ext uri="{FF2B5EF4-FFF2-40B4-BE49-F238E27FC236}">
                    <a16:creationId xmlns:a16="http://schemas.microsoft.com/office/drawing/2014/main" id="{E7EFB7E5-E60E-408B-A203-59CE33E2FB21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oogle Shape;36;p3">
              <a:extLst>
                <a:ext uri="{FF2B5EF4-FFF2-40B4-BE49-F238E27FC236}">
                  <a16:creationId xmlns:a16="http://schemas.microsoft.com/office/drawing/2014/main" id="{A38659B9-DD6F-4773-86B7-50BBFC6EA0C0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18" name="Google Shape;37;p3">
                <a:extLst>
                  <a:ext uri="{FF2B5EF4-FFF2-40B4-BE49-F238E27FC236}">
                    <a16:creationId xmlns:a16="http://schemas.microsoft.com/office/drawing/2014/main" id="{92ACC58E-8E44-415B-A952-45E92C9CB6FD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Google Shape;38;p3">
                <a:extLst>
                  <a:ext uri="{FF2B5EF4-FFF2-40B4-BE49-F238E27FC236}">
                    <a16:creationId xmlns:a16="http://schemas.microsoft.com/office/drawing/2014/main" id="{287E8F13-26D8-4C11-BC4B-E782499E0F4F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EEDEED5-286B-43F0-ADED-D6FFB825DD52}"/>
              </a:ext>
            </a:extLst>
          </p:cNvPr>
          <p:cNvCxnSpPr>
            <a:cxnSpLocks/>
          </p:cNvCxnSpPr>
          <p:nvPr userDrawn="1"/>
        </p:nvCxnSpPr>
        <p:spPr>
          <a:xfrm>
            <a:off x="332786" y="1233525"/>
            <a:ext cx="13156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CC37FA-F494-486D-8C69-F71E8D50E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784" y="799085"/>
            <a:ext cx="1012899" cy="337633"/>
          </a:xfrm>
          <a:prstGeom prst="rect">
            <a:avLst/>
          </a:prstGeom>
        </p:spPr>
      </p:pic>
      <p:pic>
        <p:nvPicPr>
          <p:cNvPr id="26" name="Picture 25" descr="A close up of a basketball hoop&#10;&#10;Description automatically generated">
            <a:extLst>
              <a:ext uri="{FF2B5EF4-FFF2-40B4-BE49-F238E27FC236}">
                <a16:creationId xmlns:a16="http://schemas.microsoft.com/office/drawing/2014/main" id="{5E2E6866-16D4-4E7A-A0D3-486DD93BD9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7020" y="251377"/>
            <a:ext cx="920241" cy="433581"/>
          </a:xfrm>
          <a:prstGeom prst="rect">
            <a:avLst/>
          </a:prstGeom>
        </p:spPr>
      </p:pic>
      <p:pic>
        <p:nvPicPr>
          <p:cNvPr id="27" name="Picture 2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936B69EF-9942-4111-AB42-25E499A1D0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14200" y="2985641"/>
            <a:ext cx="261641" cy="2356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D4984F-4609-4D31-8309-89409FBCF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375" y="3044659"/>
            <a:ext cx="3586163" cy="1280417"/>
          </a:xfrm>
        </p:spPr>
        <p:txBody>
          <a:bodyPr anchor="b"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89D89-9DD7-4685-BBAE-9FC6B3AE5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376" y="4404159"/>
            <a:ext cx="3586163" cy="418765"/>
          </a:xfrm>
        </p:spPr>
        <p:txBody>
          <a:bodyPr anchor="ctr">
            <a:normAutofit/>
          </a:bodyPr>
          <a:lstStyle>
            <a:lvl1pPr marL="0" indent="0" algn="l">
              <a:buNone/>
              <a:defRPr sz="11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9" name="Slide Number Placeholder 31">
            <a:extLst>
              <a:ext uri="{FF2B5EF4-FFF2-40B4-BE49-F238E27FC236}">
                <a16:creationId xmlns:a16="http://schemas.microsoft.com/office/drawing/2014/main" id="{06B0438F-2EEB-42A9-AB7C-D6AFBF37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BFCCCDAB-5A1F-2B73-9309-B95220E185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785" y="1364573"/>
            <a:ext cx="1159670" cy="27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vodn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10;p2">
            <a:extLst>
              <a:ext uri="{FF2B5EF4-FFF2-40B4-BE49-F238E27FC236}">
                <a16:creationId xmlns:a16="http://schemas.microsoft.com/office/drawing/2014/main" id="{5A1CE3F5-7C15-4290-9FDA-48697E2D3018}"/>
              </a:ext>
            </a:extLst>
          </p:cNvPr>
          <p:cNvSpPr/>
          <p:nvPr userDrawn="1"/>
        </p:nvSpPr>
        <p:spPr>
          <a:xfrm>
            <a:off x="7548718" y="67189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30" name="Google Shape;11;p2">
            <a:extLst>
              <a:ext uri="{FF2B5EF4-FFF2-40B4-BE49-F238E27FC236}">
                <a16:creationId xmlns:a16="http://schemas.microsoft.com/office/drawing/2014/main" id="{2245E29B-F639-4933-A909-56D14FBEC07F}"/>
              </a:ext>
            </a:extLst>
          </p:cNvPr>
          <p:cNvGrpSpPr/>
          <p:nvPr userDrawn="1"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31" name="Google Shape;12;p2">
              <a:extLst>
                <a:ext uri="{FF2B5EF4-FFF2-40B4-BE49-F238E27FC236}">
                  <a16:creationId xmlns:a16="http://schemas.microsoft.com/office/drawing/2014/main" id="{B51205E1-07A2-49CA-9452-FDA408EADF4E}"/>
                </a:ext>
              </a:extLst>
            </p:cNvPr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i="1" dirty="0"/>
            </a:p>
          </p:txBody>
        </p:sp>
        <p:sp>
          <p:nvSpPr>
            <p:cNvPr id="32" name="Google Shape;13;p2">
              <a:extLst>
                <a:ext uri="{FF2B5EF4-FFF2-40B4-BE49-F238E27FC236}">
                  <a16:creationId xmlns:a16="http://schemas.microsoft.com/office/drawing/2014/main" id="{2D970633-FE20-4517-9F0C-59668E550460}"/>
                </a:ext>
              </a:extLst>
            </p:cNvPr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i="1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3" name="Google Shape;14;p2">
            <a:extLst>
              <a:ext uri="{FF2B5EF4-FFF2-40B4-BE49-F238E27FC236}">
                <a16:creationId xmlns:a16="http://schemas.microsoft.com/office/drawing/2014/main" id="{6728E80C-676B-4EC8-8B95-F06410C16877}"/>
              </a:ext>
            </a:extLst>
          </p:cNvPr>
          <p:cNvGrpSpPr/>
          <p:nvPr userDrawn="1"/>
        </p:nvGrpSpPr>
        <p:grpSpPr>
          <a:xfrm rot="10800000" flipH="1">
            <a:off x="0" y="1097764"/>
            <a:ext cx="8847502" cy="2961975"/>
            <a:chOff x="-8178042" y="-4493254"/>
            <a:chExt cx="19483598" cy="6522736"/>
          </a:xfrm>
        </p:grpSpPr>
        <p:sp>
          <p:nvSpPr>
            <p:cNvPr id="34" name="Google Shape;15;p2">
              <a:extLst>
                <a:ext uri="{FF2B5EF4-FFF2-40B4-BE49-F238E27FC236}">
                  <a16:creationId xmlns:a16="http://schemas.microsoft.com/office/drawing/2014/main" id="{70208059-4637-422F-BAC9-92720185668F}"/>
                </a:ext>
              </a:extLst>
            </p:cNvPr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 Black" panose="020B0A04020102020204" pitchFamily="34" charset="0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Google Shape;16;p2">
              <a:extLst>
                <a:ext uri="{FF2B5EF4-FFF2-40B4-BE49-F238E27FC236}">
                  <a16:creationId xmlns:a16="http://schemas.microsoft.com/office/drawing/2014/main" id="{7FAA3A99-7203-45DB-B559-5EB002D4E522}"/>
                </a:ext>
              </a:extLst>
            </p:cNvPr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 Black" panose="020B0A04020102020204" pitchFamily="34" charset="0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31;p3">
            <a:extLst>
              <a:ext uri="{FF2B5EF4-FFF2-40B4-BE49-F238E27FC236}">
                <a16:creationId xmlns:a16="http://schemas.microsoft.com/office/drawing/2014/main" id="{893C71F7-B0A2-4414-B032-0A97F3658AD4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5" name="Google Shape;32;p3">
              <a:extLst>
                <a:ext uri="{FF2B5EF4-FFF2-40B4-BE49-F238E27FC236}">
                  <a16:creationId xmlns:a16="http://schemas.microsoft.com/office/drawing/2014/main" id="{D0AF5297-49B0-40AF-91BD-6C2AD14FBCE7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oogle Shape;33;p3">
              <a:extLst>
                <a:ext uri="{FF2B5EF4-FFF2-40B4-BE49-F238E27FC236}">
                  <a16:creationId xmlns:a16="http://schemas.microsoft.com/office/drawing/2014/main" id="{3D278918-5F8E-4F30-969A-1458CF52DF73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20" name="Google Shape;34;p3">
                <a:extLst>
                  <a:ext uri="{FF2B5EF4-FFF2-40B4-BE49-F238E27FC236}">
                    <a16:creationId xmlns:a16="http://schemas.microsoft.com/office/drawing/2014/main" id="{A47B5286-4711-49BB-98A3-D35D4ECD44CF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35;p3">
                <a:extLst>
                  <a:ext uri="{FF2B5EF4-FFF2-40B4-BE49-F238E27FC236}">
                    <a16:creationId xmlns:a16="http://schemas.microsoft.com/office/drawing/2014/main" id="{E7EFB7E5-E60E-408B-A203-59CE33E2FB21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oogle Shape;36;p3">
              <a:extLst>
                <a:ext uri="{FF2B5EF4-FFF2-40B4-BE49-F238E27FC236}">
                  <a16:creationId xmlns:a16="http://schemas.microsoft.com/office/drawing/2014/main" id="{A38659B9-DD6F-4773-86B7-50BBFC6EA0C0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18" name="Google Shape;37;p3">
                <a:extLst>
                  <a:ext uri="{FF2B5EF4-FFF2-40B4-BE49-F238E27FC236}">
                    <a16:creationId xmlns:a16="http://schemas.microsoft.com/office/drawing/2014/main" id="{92ACC58E-8E44-415B-A952-45E92C9CB6FD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Google Shape;38;p3">
                <a:extLst>
                  <a:ext uri="{FF2B5EF4-FFF2-40B4-BE49-F238E27FC236}">
                    <a16:creationId xmlns:a16="http://schemas.microsoft.com/office/drawing/2014/main" id="{287E8F13-26D8-4C11-BC4B-E782499E0F4F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9D4984F-4609-4D31-8309-89409FBCF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375" y="1559001"/>
            <a:ext cx="3586163" cy="1280417"/>
          </a:xfrm>
        </p:spPr>
        <p:txBody>
          <a:bodyPr anchor="b"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89D89-9DD7-4685-BBAE-9FC6B3AE5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822" y="3030782"/>
            <a:ext cx="3586163" cy="41876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6" name="Picture 35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1826C2C-FFE6-4428-B618-841FD990B4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92" y="1254450"/>
            <a:ext cx="338172" cy="304551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483014A-2A02-4965-8A76-85EC4B8920E9}"/>
              </a:ext>
            </a:extLst>
          </p:cNvPr>
          <p:cNvCxnSpPr>
            <a:cxnSpLocks/>
          </p:cNvCxnSpPr>
          <p:nvPr userDrawn="1"/>
        </p:nvCxnSpPr>
        <p:spPr>
          <a:xfrm>
            <a:off x="1100789" y="4315219"/>
            <a:ext cx="0" cy="605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lide Number Placeholder 31">
            <a:extLst>
              <a:ext uri="{FF2B5EF4-FFF2-40B4-BE49-F238E27FC236}">
                <a16:creationId xmlns:a16="http://schemas.microsoft.com/office/drawing/2014/main" id="{BBDE9C7E-D4DE-4C65-A76A-9F9510870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124B533-8049-28A2-4E97-859502995B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3884" y="4402371"/>
            <a:ext cx="1294458" cy="431486"/>
          </a:xfrm>
          <a:prstGeom prst="rect">
            <a:avLst/>
          </a:prstGeom>
        </p:spPr>
      </p:pic>
      <p:pic>
        <p:nvPicPr>
          <p:cNvPr id="5" name="Picture 25" descr="A close up of a basketball hoop&#10;&#10;Description automatically generated">
            <a:extLst>
              <a:ext uri="{FF2B5EF4-FFF2-40B4-BE49-F238E27FC236}">
                <a16:creationId xmlns:a16="http://schemas.microsoft.com/office/drawing/2014/main" id="{C8C60DF3-FC57-9E4F-F009-F6678AC941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62621" y="4438156"/>
            <a:ext cx="920241" cy="43358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0864370-9636-D617-A1CD-4251D3684D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285" y="4286880"/>
            <a:ext cx="613553" cy="70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8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+ ikon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6;p8">
            <a:extLst>
              <a:ext uri="{FF2B5EF4-FFF2-40B4-BE49-F238E27FC236}">
                <a16:creationId xmlns:a16="http://schemas.microsoft.com/office/drawing/2014/main" id="{CB206FF0-AC03-4BBC-A205-8E3DC2DAD51F}"/>
              </a:ext>
            </a:extLst>
          </p:cNvPr>
          <p:cNvSpPr/>
          <p:nvPr userDrawn="1"/>
        </p:nvSpPr>
        <p:spPr>
          <a:xfrm>
            <a:off x="6292649" y="126425"/>
            <a:ext cx="779700" cy="2598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0" name="Google Shape;128;p8">
            <a:extLst>
              <a:ext uri="{FF2B5EF4-FFF2-40B4-BE49-F238E27FC236}">
                <a16:creationId xmlns:a16="http://schemas.microsoft.com/office/drawing/2014/main" id="{D38B0614-6762-4053-9AC5-4B924656EF66}"/>
              </a:ext>
            </a:extLst>
          </p:cNvPr>
          <p:cNvSpPr/>
          <p:nvPr userDrawn="1"/>
        </p:nvSpPr>
        <p:spPr>
          <a:xfrm rot="10800000" flipH="1">
            <a:off x="3" y="40"/>
            <a:ext cx="5434354" cy="13273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1" name="Google Shape;129;p8">
            <a:extLst>
              <a:ext uri="{FF2B5EF4-FFF2-40B4-BE49-F238E27FC236}">
                <a16:creationId xmlns:a16="http://schemas.microsoft.com/office/drawing/2014/main" id="{ABE268DA-6325-4C9E-B716-7FB183F5868E}"/>
              </a:ext>
            </a:extLst>
          </p:cNvPr>
          <p:cNvSpPr/>
          <p:nvPr userDrawn="1"/>
        </p:nvSpPr>
        <p:spPr>
          <a:xfrm rot="10800000" flipH="1">
            <a:off x="5428861" y="45"/>
            <a:ext cx="1327310" cy="132731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975058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57226" y="4640356"/>
            <a:ext cx="3086100" cy="2738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Google Shape;131;p8">
            <a:extLst>
              <a:ext uri="{FF2B5EF4-FFF2-40B4-BE49-F238E27FC236}">
                <a16:creationId xmlns:a16="http://schemas.microsoft.com/office/drawing/2014/main" id="{57C8D854-DCF6-4D3B-94BA-3C6E352C68B7}"/>
              </a:ext>
            </a:extLst>
          </p:cNvPr>
          <p:cNvSpPr/>
          <p:nvPr userDrawn="1"/>
        </p:nvSpPr>
        <p:spPr>
          <a:xfrm rot="10800000" flipH="1">
            <a:off x="-4" y="381007"/>
            <a:ext cx="6303907" cy="771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" name="Google Shape;132;p8">
            <a:extLst>
              <a:ext uri="{FF2B5EF4-FFF2-40B4-BE49-F238E27FC236}">
                <a16:creationId xmlns:a16="http://schemas.microsoft.com/office/drawing/2014/main" id="{4CFAE765-82C9-4448-8DCF-52048A2FAE02}"/>
              </a:ext>
            </a:extLst>
          </p:cNvPr>
          <p:cNvSpPr/>
          <p:nvPr userDrawn="1"/>
        </p:nvSpPr>
        <p:spPr>
          <a:xfrm rot="10800000" flipH="1">
            <a:off x="6300683" y="381007"/>
            <a:ext cx="771743" cy="77174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1001"/>
            <a:ext cx="5683287" cy="7717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33E9AFF0-4AEB-4389-AAA6-F27AD23927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375" y="614600"/>
            <a:ext cx="338172" cy="304551"/>
          </a:xfrm>
          <a:prstGeom prst="rect">
            <a:avLst/>
          </a:prstGeom>
        </p:spPr>
      </p:pic>
      <p:grpSp>
        <p:nvGrpSpPr>
          <p:cNvPr id="13" name="Google Shape;31;p3">
            <a:extLst>
              <a:ext uri="{FF2B5EF4-FFF2-40B4-BE49-F238E27FC236}">
                <a16:creationId xmlns:a16="http://schemas.microsoft.com/office/drawing/2014/main" id="{A86AD7D1-4BA6-477E-BD6D-710EFD0F96C5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4" name="Google Shape;32;p3">
              <a:extLst>
                <a:ext uri="{FF2B5EF4-FFF2-40B4-BE49-F238E27FC236}">
                  <a16:creationId xmlns:a16="http://schemas.microsoft.com/office/drawing/2014/main" id="{B940D4FE-25DF-411C-BA88-0C87DFA768B6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oogle Shape;33;p3">
              <a:extLst>
                <a:ext uri="{FF2B5EF4-FFF2-40B4-BE49-F238E27FC236}">
                  <a16:creationId xmlns:a16="http://schemas.microsoft.com/office/drawing/2014/main" id="{E25D22C4-E685-4C07-8A9A-F07C0696B855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9" name="Google Shape;34;p3">
                <a:extLst>
                  <a:ext uri="{FF2B5EF4-FFF2-40B4-BE49-F238E27FC236}">
                    <a16:creationId xmlns:a16="http://schemas.microsoft.com/office/drawing/2014/main" id="{FC6D5FDA-DBAF-4C0F-B871-EAB1B105121D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Google Shape;35;p3">
                <a:extLst>
                  <a:ext uri="{FF2B5EF4-FFF2-40B4-BE49-F238E27FC236}">
                    <a16:creationId xmlns:a16="http://schemas.microsoft.com/office/drawing/2014/main" id="{8A8FA6B0-9D4E-4816-82E0-763A17904949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oogle Shape;36;p3">
              <a:extLst>
                <a:ext uri="{FF2B5EF4-FFF2-40B4-BE49-F238E27FC236}">
                  <a16:creationId xmlns:a16="http://schemas.microsoft.com/office/drawing/2014/main" id="{5F4A31AC-94FF-4688-80ED-45F8A0CE3C28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17" name="Google Shape;37;p3">
                <a:extLst>
                  <a:ext uri="{FF2B5EF4-FFF2-40B4-BE49-F238E27FC236}">
                    <a16:creationId xmlns:a16="http://schemas.microsoft.com/office/drawing/2014/main" id="{DF7C6D8A-D74A-4D67-8AA7-B0E52C854804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Google Shape;38;p3">
                <a:extLst>
                  <a:ext uri="{FF2B5EF4-FFF2-40B4-BE49-F238E27FC236}">
                    <a16:creationId xmlns:a16="http://schemas.microsoft.com/office/drawing/2014/main" id="{4A8AF63B-AF17-4DBB-A37A-A807EEA833EF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8" name="Slide Number Placeholder 31">
            <a:extLst>
              <a:ext uri="{FF2B5EF4-FFF2-40B4-BE49-F238E27FC236}">
                <a16:creationId xmlns:a16="http://schemas.microsoft.com/office/drawing/2014/main" id="{6F648332-EB80-400E-8A67-83171329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A097C99-C962-6F37-D80C-6F01595519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9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+ ikona rozcestn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6;p8">
            <a:extLst>
              <a:ext uri="{FF2B5EF4-FFF2-40B4-BE49-F238E27FC236}">
                <a16:creationId xmlns:a16="http://schemas.microsoft.com/office/drawing/2014/main" id="{CB206FF0-AC03-4BBC-A205-8E3DC2DAD51F}"/>
              </a:ext>
            </a:extLst>
          </p:cNvPr>
          <p:cNvSpPr/>
          <p:nvPr userDrawn="1"/>
        </p:nvSpPr>
        <p:spPr>
          <a:xfrm>
            <a:off x="6292649" y="126425"/>
            <a:ext cx="779700" cy="2598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0" name="Google Shape;128;p8">
            <a:extLst>
              <a:ext uri="{FF2B5EF4-FFF2-40B4-BE49-F238E27FC236}">
                <a16:creationId xmlns:a16="http://schemas.microsoft.com/office/drawing/2014/main" id="{D38B0614-6762-4053-9AC5-4B924656EF66}"/>
              </a:ext>
            </a:extLst>
          </p:cNvPr>
          <p:cNvSpPr/>
          <p:nvPr userDrawn="1"/>
        </p:nvSpPr>
        <p:spPr>
          <a:xfrm rot="10800000" flipH="1">
            <a:off x="3" y="40"/>
            <a:ext cx="5434354" cy="13273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1" name="Google Shape;129;p8">
            <a:extLst>
              <a:ext uri="{FF2B5EF4-FFF2-40B4-BE49-F238E27FC236}">
                <a16:creationId xmlns:a16="http://schemas.microsoft.com/office/drawing/2014/main" id="{ABE268DA-6325-4C9E-B716-7FB183F5868E}"/>
              </a:ext>
            </a:extLst>
          </p:cNvPr>
          <p:cNvSpPr/>
          <p:nvPr userDrawn="1"/>
        </p:nvSpPr>
        <p:spPr>
          <a:xfrm rot="10800000" flipH="1">
            <a:off x="5428861" y="45"/>
            <a:ext cx="1327310" cy="132731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975058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57226" y="4640356"/>
            <a:ext cx="3086100" cy="2738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Google Shape;131;p8">
            <a:extLst>
              <a:ext uri="{FF2B5EF4-FFF2-40B4-BE49-F238E27FC236}">
                <a16:creationId xmlns:a16="http://schemas.microsoft.com/office/drawing/2014/main" id="{57C8D854-DCF6-4D3B-94BA-3C6E352C68B7}"/>
              </a:ext>
            </a:extLst>
          </p:cNvPr>
          <p:cNvSpPr/>
          <p:nvPr userDrawn="1"/>
        </p:nvSpPr>
        <p:spPr>
          <a:xfrm rot="10800000" flipH="1">
            <a:off x="-4" y="381007"/>
            <a:ext cx="6303907" cy="771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" name="Google Shape;132;p8">
            <a:extLst>
              <a:ext uri="{FF2B5EF4-FFF2-40B4-BE49-F238E27FC236}">
                <a16:creationId xmlns:a16="http://schemas.microsoft.com/office/drawing/2014/main" id="{4CFAE765-82C9-4448-8DCF-52048A2FAE02}"/>
              </a:ext>
            </a:extLst>
          </p:cNvPr>
          <p:cNvSpPr/>
          <p:nvPr userDrawn="1"/>
        </p:nvSpPr>
        <p:spPr>
          <a:xfrm rot="10800000" flipH="1">
            <a:off x="6300683" y="381007"/>
            <a:ext cx="771743" cy="77174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1001"/>
            <a:ext cx="5683287" cy="7717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oogle Shape;31;p3">
            <a:extLst>
              <a:ext uri="{FF2B5EF4-FFF2-40B4-BE49-F238E27FC236}">
                <a16:creationId xmlns:a16="http://schemas.microsoft.com/office/drawing/2014/main" id="{A86AD7D1-4BA6-477E-BD6D-710EFD0F96C5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4" name="Google Shape;32;p3">
              <a:extLst>
                <a:ext uri="{FF2B5EF4-FFF2-40B4-BE49-F238E27FC236}">
                  <a16:creationId xmlns:a16="http://schemas.microsoft.com/office/drawing/2014/main" id="{B940D4FE-25DF-411C-BA88-0C87DFA768B6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oogle Shape;33;p3">
              <a:extLst>
                <a:ext uri="{FF2B5EF4-FFF2-40B4-BE49-F238E27FC236}">
                  <a16:creationId xmlns:a16="http://schemas.microsoft.com/office/drawing/2014/main" id="{E25D22C4-E685-4C07-8A9A-F07C0696B855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9" name="Google Shape;34;p3">
                <a:extLst>
                  <a:ext uri="{FF2B5EF4-FFF2-40B4-BE49-F238E27FC236}">
                    <a16:creationId xmlns:a16="http://schemas.microsoft.com/office/drawing/2014/main" id="{FC6D5FDA-DBAF-4C0F-B871-EAB1B105121D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Google Shape;35;p3">
                <a:extLst>
                  <a:ext uri="{FF2B5EF4-FFF2-40B4-BE49-F238E27FC236}">
                    <a16:creationId xmlns:a16="http://schemas.microsoft.com/office/drawing/2014/main" id="{8A8FA6B0-9D4E-4816-82E0-763A17904949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oogle Shape;36;p3">
              <a:extLst>
                <a:ext uri="{FF2B5EF4-FFF2-40B4-BE49-F238E27FC236}">
                  <a16:creationId xmlns:a16="http://schemas.microsoft.com/office/drawing/2014/main" id="{5F4A31AC-94FF-4688-80ED-45F8A0CE3C28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17" name="Google Shape;37;p3">
                <a:extLst>
                  <a:ext uri="{FF2B5EF4-FFF2-40B4-BE49-F238E27FC236}">
                    <a16:creationId xmlns:a16="http://schemas.microsoft.com/office/drawing/2014/main" id="{DF7C6D8A-D74A-4D67-8AA7-B0E52C854804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Google Shape;38;p3">
                <a:extLst>
                  <a:ext uri="{FF2B5EF4-FFF2-40B4-BE49-F238E27FC236}">
                    <a16:creationId xmlns:a16="http://schemas.microsoft.com/office/drawing/2014/main" id="{4A8AF63B-AF17-4DBB-A37A-A807EEA833EF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7" name="Google Shape;565;p37">
            <a:extLst>
              <a:ext uri="{FF2B5EF4-FFF2-40B4-BE49-F238E27FC236}">
                <a16:creationId xmlns:a16="http://schemas.microsoft.com/office/drawing/2014/main" id="{A1C31024-60F9-4190-82CF-9C5BA945175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60639" y="593910"/>
            <a:ext cx="303511" cy="345931"/>
            <a:chOff x="4630125" y="278900"/>
            <a:chExt cx="400675" cy="456675"/>
          </a:xfrm>
        </p:grpSpPr>
        <p:sp>
          <p:nvSpPr>
            <p:cNvPr id="28" name="Google Shape;566;p37">
              <a:extLst>
                <a:ext uri="{FF2B5EF4-FFF2-40B4-BE49-F238E27FC236}">
                  <a16:creationId xmlns:a16="http://schemas.microsoft.com/office/drawing/2014/main" id="{7819BF07-9AC0-41BA-9FA6-A4C006FA6B7C}"/>
                </a:ext>
              </a:extLst>
            </p:cNvPr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67;p37">
              <a:extLst>
                <a:ext uri="{FF2B5EF4-FFF2-40B4-BE49-F238E27FC236}">
                  <a16:creationId xmlns:a16="http://schemas.microsoft.com/office/drawing/2014/main" id="{EA62710C-682F-46C1-9909-ED977D2125BD}"/>
                </a:ext>
              </a:extLst>
            </p:cNvPr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68;p37">
              <a:extLst>
                <a:ext uri="{FF2B5EF4-FFF2-40B4-BE49-F238E27FC236}">
                  <a16:creationId xmlns:a16="http://schemas.microsoft.com/office/drawing/2014/main" id="{E2769F31-154F-426D-887C-AF5F04F9A960}"/>
                </a:ext>
              </a:extLst>
            </p:cNvPr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69;p37">
              <a:extLst>
                <a:ext uri="{FF2B5EF4-FFF2-40B4-BE49-F238E27FC236}">
                  <a16:creationId xmlns:a16="http://schemas.microsoft.com/office/drawing/2014/main" id="{4B47F979-EA09-4E50-B74D-0A3B996C8BA3}"/>
                </a:ext>
              </a:extLst>
            </p:cNvPr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430309AE-4902-4E16-B33F-142596CF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0BE0761-D009-B393-286E-5DCE4935E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2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+ ikona poznam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6;p8">
            <a:extLst>
              <a:ext uri="{FF2B5EF4-FFF2-40B4-BE49-F238E27FC236}">
                <a16:creationId xmlns:a16="http://schemas.microsoft.com/office/drawing/2014/main" id="{CB206FF0-AC03-4BBC-A205-8E3DC2DAD51F}"/>
              </a:ext>
            </a:extLst>
          </p:cNvPr>
          <p:cNvSpPr/>
          <p:nvPr userDrawn="1"/>
        </p:nvSpPr>
        <p:spPr>
          <a:xfrm>
            <a:off x="6292649" y="126425"/>
            <a:ext cx="779700" cy="2598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0" name="Google Shape;128;p8">
            <a:extLst>
              <a:ext uri="{FF2B5EF4-FFF2-40B4-BE49-F238E27FC236}">
                <a16:creationId xmlns:a16="http://schemas.microsoft.com/office/drawing/2014/main" id="{D38B0614-6762-4053-9AC5-4B924656EF66}"/>
              </a:ext>
            </a:extLst>
          </p:cNvPr>
          <p:cNvSpPr/>
          <p:nvPr userDrawn="1"/>
        </p:nvSpPr>
        <p:spPr>
          <a:xfrm rot="10800000" flipH="1">
            <a:off x="3" y="40"/>
            <a:ext cx="5434354" cy="13273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1" name="Google Shape;129;p8">
            <a:extLst>
              <a:ext uri="{FF2B5EF4-FFF2-40B4-BE49-F238E27FC236}">
                <a16:creationId xmlns:a16="http://schemas.microsoft.com/office/drawing/2014/main" id="{ABE268DA-6325-4C9E-B716-7FB183F5868E}"/>
              </a:ext>
            </a:extLst>
          </p:cNvPr>
          <p:cNvSpPr/>
          <p:nvPr userDrawn="1"/>
        </p:nvSpPr>
        <p:spPr>
          <a:xfrm rot="10800000" flipH="1">
            <a:off x="5428861" y="45"/>
            <a:ext cx="1327310" cy="132731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975058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57226" y="4640356"/>
            <a:ext cx="3086100" cy="2738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Google Shape;131;p8">
            <a:extLst>
              <a:ext uri="{FF2B5EF4-FFF2-40B4-BE49-F238E27FC236}">
                <a16:creationId xmlns:a16="http://schemas.microsoft.com/office/drawing/2014/main" id="{57C8D854-DCF6-4D3B-94BA-3C6E352C68B7}"/>
              </a:ext>
            </a:extLst>
          </p:cNvPr>
          <p:cNvSpPr/>
          <p:nvPr userDrawn="1"/>
        </p:nvSpPr>
        <p:spPr>
          <a:xfrm rot="10800000" flipH="1">
            <a:off x="-4" y="381007"/>
            <a:ext cx="6303907" cy="771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" name="Google Shape;132;p8">
            <a:extLst>
              <a:ext uri="{FF2B5EF4-FFF2-40B4-BE49-F238E27FC236}">
                <a16:creationId xmlns:a16="http://schemas.microsoft.com/office/drawing/2014/main" id="{4CFAE765-82C9-4448-8DCF-52048A2FAE02}"/>
              </a:ext>
            </a:extLst>
          </p:cNvPr>
          <p:cNvSpPr/>
          <p:nvPr userDrawn="1"/>
        </p:nvSpPr>
        <p:spPr>
          <a:xfrm rot="10800000" flipH="1">
            <a:off x="6300683" y="381007"/>
            <a:ext cx="771743" cy="77174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1001"/>
            <a:ext cx="5683287" cy="7717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oogle Shape;31;p3">
            <a:extLst>
              <a:ext uri="{FF2B5EF4-FFF2-40B4-BE49-F238E27FC236}">
                <a16:creationId xmlns:a16="http://schemas.microsoft.com/office/drawing/2014/main" id="{A86AD7D1-4BA6-477E-BD6D-710EFD0F96C5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4" name="Google Shape;32;p3">
              <a:extLst>
                <a:ext uri="{FF2B5EF4-FFF2-40B4-BE49-F238E27FC236}">
                  <a16:creationId xmlns:a16="http://schemas.microsoft.com/office/drawing/2014/main" id="{B940D4FE-25DF-411C-BA88-0C87DFA768B6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oogle Shape;33;p3">
              <a:extLst>
                <a:ext uri="{FF2B5EF4-FFF2-40B4-BE49-F238E27FC236}">
                  <a16:creationId xmlns:a16="http://schemas.microsoft.com/office/drawing/2014/main" id="{E25D22C4-E685-4C07-8A9A-F07C0696B855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9" name="Google Shape;34;p3">
                <a:extLst>
                  <a:ext uri="{FF2B5EF4-FFF2-40B4-BE49-F238E27FC236}">
                    <a16:creationId xmlns:a16="http://schemas.microsoft.com/office/drawing/2014/main" id="{FC6D5FDA-DBAF-4C0F-B871-EAB1B105121D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Google Shape;35;p3">
                <a:extLst>
                  <a:ext uri="{FF2B5EF4-FFF2-40B4-BE49-F238E27FC236}">
                    <a16:creationId xmlns:a16="http://schemas.microsoft.com/office/drawing/2014/main" id="{8A8FA6B0-9D4E-4816-82E0-763A17904949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oogle Shape;36;p3">
              <a:extLst>
                <a:ext uri="{FF2B5EF4-FFF2-40B4-BE49-F238E27FC236}">
                  <a16:creationId xmlns:a16="http://schemas.microsoft.com/office/drawing/2014/main" id="{5F4A31AC-94FF-4688-80ED-45F8A0CE3C28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17" name="Google Shape;37;p3">
                <a:extLst>
                  <a:ext uri="{FF2B5EF4-FFF2-40B4-BE49-F238E27FC236}">
                    <a16:creationId xmlns:a16="http://schemas.microsoft.com/office/drawing/2014/main" id="{DF7C6D8A-D74A-4D67-8AA7-B0E52C854804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Google Shape;38;p3">
                <a:extLst>
                  <a:ext uri="{FF2B5EF4-FFF2-40B4-BE49-F238E27FC236}">
                    <a16:creationId xmlns:a16="http://schemas.microsoft.com/office/drawing/2014/main" id="{4A8AF63B-AF17-4DBB-A37A-A807EEA833EF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2" name="Google Shape;536;p37">
            <a:extLst>
              <a:ext uri="{FF2B5EF4-FFF2-40B4-BE49-F238E27FC236}">
                <a16:creationId xmlns:a16="http://schemas.microsoft.com/office/drawing/2014/main" id="{2D4E5A29-1058-4988-B6D3-E59EEC227FE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65085" y="560475"/>
            <a:ext cx="309041" cy="403123"/>
            <a:chOff x="590250" y="244200"/>
            <a:chExt cx="407975" cy="532175"/>
          </a:xfrm>
        </p:grpSpPr>
        <p:sp>
          <p:nvSpPr>
            <p:cNvPr id="33" name="Google Shape;537;p37">
              <a:extLst>
                <a:ext uri="{FF2B5EF4-FFF2-40B4-BE49-F238E27FC236}">
                  <a16:creationId xmlns:a16="http://schemas.microsoft.com/office/drawing/2014/main" id="{338DD94C-3627-4395-BFCE-AA8A11440D3C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38;p37">
              <a:extLst>
                <a:ext uri="{FF2B5EF4-FFF2-40B4-BE49-F238E27FC236}">
                  <a16:creationId xmlns:a16="http://schemas.microsoft.com/office/drawing/2014/main" id="{2FC8501C-CB7D-4A6A-B5F2-87988F8484DE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39;p37">
              <a:extLst>
                <a:ext uri="{FF2B5EF4-FFF2-40B4-BE49-F238E27FC236}">
                  <a16:creationId xmlns:a16="http://schemas.microsoft.com/office/drawing/2014/main" id="{DACEA20F-2981-4594-9746-3CCCEA1826F5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0;p37">
              <a:extLst>
                <a:ext uri="{FF2B5EF4-FFF2-40B4-BE49-F238E27FC236}">
                  <a16:creationId xmlns:a16="http://schemas.microsoft.com/office/drawing/2014/main" id="{7499213B-E106-48AC-A62B-E96B279039F2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1;p37">
              <a:extLst>
                <a:ext uri="{FF2B5EF4-FFF2-40B4-BE49-F238E27FC236}">
                  <a16:creationId xmlns:a16="http://schemas.microsoft.com/office/drawing/2014/main" id="{F2BF0DBD-6441-4FD0-B379-4FA06A6B72C9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2;p37">
              <a:extLst>
                <a:ext uri="{FF2B5EF4-FFF2-40B4-BE49-F238E27FC236}">
                  <a16:creationId xmlns:a16="http://schemas.microsoft.com/office/drawing/2014/main" id="{613DFD32-B766-41DB-8BD1-0C9C10E1F633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3;p37">
              <a:extLst>
                <a:ext uri="{FF2B5EF4-FFF2-40B4-BE49-F238E27FC236}">
                  <a16:creationId xmlns:a16="http://schemas.microsoft.com/office/drawing/2014/main" id="{A35449E0-C9E9-4715-A406-8330ADB0CB07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4;p37">
              <a:extLst>
                <a:ext uri="{FF2B5EF4-FFF2-40B4-BE49-F238E27FC236}">
                  <a16:creationId xmlns:a16="http://schemas.microsoft.com/office/drawing/2014/main" id="{D7E787D6-841E-4396-A36C-914756D63918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5;p37">
              <a:extLst>
                <a:ext uri="{FF2B5EF4-FFF2-40B4-BE49-F238E27FC236}">
                  <a16:creationId xmlns:a16="http://schemas.microsoft.com/office/drawing/2014/main" id="{646930BE-D85A-4831-AB5F-68E525A24CFC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6;p37">
              <a:extLst>
                <a:ext uri="{FF2B5EF4-FFF2-40B4-BE49-F238E27FC236}">
                  <a16:creationId xmlns:a16="http://schemas.microsoft.com/office/drawing/2014/main" id="{64C1A0B0-328D-4E6A-9E5A-0418F78171E2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7;p37">
              <a:extLst>
                <a:ext uri="{FF2B5EF4-FFF2-40B4-BE49-F238E27FC236}">
                  <a16:creationId xmlns:a16="http://schemas.microsoft.com/office/drawing/2014/main" id="{98976C8A-D863-4C90-B5E6-A965AA9F6F3B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48;p37">
              <a:extLst>
                <a:ext uri="{FF2B5EF4-FFF2-40B4-BE49-F238E27FC236}">
                  <a16:creationId xmlns:a16="http://schemas.microsoft.com/office/drawing/2014/main" id="{9A353618-F732-468E-BD40-92EC15809A54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49;p37">
              <a:extLst>
                <a:ext uri="{FF2B5EF4-FFF2-40B4-BE49-F238E27FC236}">
                  <a16:creationId xmlns:a16="http://schemas.microsoft.com/office/drawing/2014/main" id="{4E1888F5-F603-4128-B0C8-2EA9D2CA20E7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50;p37">
              <a:extLst>
                <a:ext uri="{FF2B5EF4-FFF2-40B4-BE49-F238E27FC236}">
                  <a16:creationId xmlns:a16="http://schemas.microsoft.com/office/drawing/2014/main" id="{AA38D9BF-9888-4448-B447-03DAC8EAA9AA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Slide Number Placeholder 31">
            <a:extLst>
              <a:ext uri="{FF2B5EF4-FFF2-40B4-BE49-F238E27FC236}">
                <a16:creationId xmlns:a16="http://schemas.microsoft.com/office/drawing/2014/main" id="{77D086C2-53A9-473C-8985-9239B9D4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D88F53C-0995-D379-2978-889A603024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2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bez 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6;p8">
            <a:extLst>
              <a:ext uri="{FF2B5EF4-FFF2-40B4-BE49-F238E27FC236}">
                <a16:creationId xmlns:a16="http://schemas.microsoft.com/office/drawing/2014/main" id="{CB206FF0-AC03-4BBC-A205-8E3DC2DAD51F}"/>
              </a:ext>
            </a:extLst>
          </p:cNvPr>
          <p:cNvSpPr/>
          <p:nvPr userDrawn="1"/>
        </p:nvSpPr>
        <p:spPr>
          <a:xfrm>
            <a:off x="6292649" y="126425"/>
            <a:ext cx="779700" cy="2598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0" name="Google Shape;128;p8">
            <a:extLst>
              <a:ext uri="{FF2B5EF4-FFF2-40B4-BE49-F238E27FC236}">
                <a16:creationId xmlns:a16="http://schemas.microsoft.com/office/drawing/2014/main" id="{D38B0614-6762-4053-9AC5-4B924656EF66}"/>
              </a:ext>
            </a:extLst>
          </p:cNvPr>
          <p:cNvSpPr/>
          <p:nvPr userDrawn="1"/>
        </p:nvSpPr>
        <p:spPr>
          <a:xfrm rot="10800000" flipH="1">
            <a:off x="3" y="40"/>
            <a:ext cx="5434354" cy="13273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1" name="Google Shape;129;p8">
            <a:extLst>
              <a:ext uri="{FF2B5EF4-FFF2-40B4-BE49-F238E27FC236}">
                <a16:creationId xmlns:a16="http://schemas.microsoft.com/office/drawing/2014/main" id="{ABE268DA-6325-4C9E-B716-7FB183F5868E}"/>
              </a:ext>
            </a:extLst>
          </p:cNvPr>
          <p:cNvSpPr/>
          <p:nvPr userDrawn="1"/>
        </p:nvSpPr>
        <p:spPr>
          <a:xfrm rot="10800000" flipH="1">
            <a:off x="5428861" y="45"/>
            <a:ext cx="1327310" cy="132731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975058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57226" y="4640356"/>
            <a:ext cx="3086100" cy="2738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Google Shape;131;p8">
            <a:extLst>
              <a:ext uri="{FF2B5EF4-FFF2-40B4-BE49-F238E27FC236}">
                <a16:creationId xmlns:a16="http://schemas.microsoft.com/office/drawing/2014/main" id="{57C8D854-DCF6-4D3B-94BA-3C6E352C68B7}"/>
              </a:ext>
            </a:extLst>
          </p:cNvPr>
          <p:cNvSpPr/>
          <p:nvPr userDrawn="1"/>
        </p:nvSpPr>
        <p:spPr>
          <a:xfrm rot="10800000" flipH="1">
            <a:off x="-4" y="381007"/>
            <a:ext cx="6303907" cy="771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" name="Google Shape;132;p8">
            <a:extLst>
              <a:ext uri="{FF2B5EF4-FFF2-40B4-BE49-F238E27FC236}">
                <a16:creationId xmlns:a16="http://schemas.microsoft.com/office/drawing/2014/main" id="{4CFAE765-82C9-4448-8DCF-52048A2FAE02}"/>
              </a:ext>
            </a:extLst>
          </p:cNvPr>
          <p:cNvSpPr/>
          <p:nvPr userDrawn="1"/>
        </p:nvSpPr>
        <p:spPr>
          <a:xfrm rot="10800000" flipH="1">
            <a:off x="6300683" y="381007"/>
            <a:ext cx="771743" cy="77174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1001"/>
            <a:ext cx="5683287" cy="7717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oogle Shape;31;p3">
            <a:extLst>
              <a:ext uri="{FF2B5EF4-FFF2-40B4-BE49-F238E27FC236}">
                <a16:creationId xmlns:a16="http://schemas.microsoft.com/office/drawing/2014/main" id="{A86AD7D1-4BA6-477E-BD6D-710EFD0F96C5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4" name="Google Shape;32;p3">
              <a:extLst>
                <a:ext uri="{FF2B5EF4-FFF2-40B4-BE49-F238E27FC236}">
                  <a16:creationId xmlns:a16="http://schemas.microsoft.com/office/drawing/2014/main" id="{B940D4FE-25DF-411C-BA88-0C87DFA768B6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oogle Shape;33;p3">
              <a:extLst>
                <a:ext uri="{FF2B5EF4-FFF2-40B4-BE49-F238E27FC236}">
                  <a16:creationId xmlns:a16="http://schemas.microsoft.com/office/drawing/2014/main" id="{E25D22C4-E685-4C07-8A9A-F07C0696B855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9" name="Google Shape;34;p3">
                <a:extLst>
                  <a:ext uri="{FF2B5EF4-FFF2-40B4-BE49-F238E27FC236}">
                    <a16:creationId xmlns:a16="http://schemas.microsoft.com/office/drawing/2014/main" id="{FC6D5FDA-DBAF-4C0F-B871-EAB1B105121D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Google Shape;35;p3">
                <a:extLst>
                  <a:ext uri="{FF2B5EF4-FFF2-40B4-BE49-F238E27FC236}">
                    <a16:creationId xmlns:a16="http://schemas.microsoft.com/office/drawing/2014/main" id="{8A8FA6B0-9D4E-4816-82E0-763A17904949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oogle Shape;36;p3">
              <a:extLst>
                <a:ext uri="{FF2B5EF4-FFF2-40B4-BE49-F238E27FC236}">
                  <a16:creationId xmlns:a16="http://schemas.microsoft.com/office/drawing/2014/main" id="{5F4A31AC-94FF-4688-80ED-45F8A0CE3C28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17" name="Google Shape;37;p3">
                <a:extLst>
                  <a:ext uri="{FF2B5EF4-FFF2-40B4-BE49-F238E27FC236}">
                    <a16:creationId xmlns:a16="http://schemas.microsoft.com/office/drawing/2014/main" id="{DF7C6D8A-D74A-4D67-8AA7-B0E52C854804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Google Shape;38;p3">
                <a:extLst>
                  <a:ext uri="{FF2B5EF4-FFF2-40B4-BE49-F238E27FC236}">
                    <a16:creationId xmlns:a16="http://schemas.microsoft.com/office/drawing/2014/main" id="{4A8AF63B-AF17-4DBB-A37A-A807EEA833EF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7" name="Slide Number Placeholder 31">
            <a:extLst>
              <a:ext uri="{FF2B5EF4-FFF2-40B4-BE49-F238E27FC236}">
                <a16:creationId xmlns:a16="http://schemas.microsoft.com/office/drawing/2014/main" id="{4D91774D-942C-42C6-A5EA-F55B68112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E76BAA2-952A-9BEF-F24B-779B5F446B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4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loupce + ikon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26;p8">
            <a:extLst>
              <a:ext uri="{FF2B5EF4-FFF2-40B4-BE49-F238E27FC236}">
                <a16:creationId xmlns:a16="http://schemas.microsoft.com/office/drawing/2014/main" id="{339231B1-8087-4DA3-95A7-EED0A60F0074}"/>
              </a:ext>
            </a:extLst>
          </p:cNvPr>
          <p:cNvSpPr/>
          <p:nvPr userDrawn="1"/>
        </p:nvSpPr>
        <p:spPr>
          <a:xfrm>
            <a:off x="6292649" y="126425"/>
            <a:ext cx="779700" cy="2598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039723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039723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Google Shape;128;p8">
            <a:extLst>
              <a:ext uri="{FF2B5EF4-FFF2-40B4-BE49-F238E27FC236}">
                <a16:creationId xmlns:a16="http://schemas.microsoft.com/office/drawing/2014/main" id="{71994AC2-60FF-4980-84E3-113D54181682}"/>
              </a:ext>
            </a:extLst>
          </p:cNvPr>
          <p:cNvSpPr/>
          <p:nvPr userDrawn="1"/>
        </p:nvSpPr>
        <p:spPr>
          <a:xfrm rot="10800000" flipH="1">
            <a:off x="3" y="40"/>
            <a:ext cx="5434354" cy="13273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5" name="Google Shape;129;p8">
            <a:extLst>
              <a:ext uri="{FF2B5EF4-FFF2-40B4-BE49-F238E27FC236}">
                <a16:creationId xmlns:a16="http://schemas.microsoft.com/office/drawing/2014/main" id="{14EC28D6-D106-4460-AB69-AA8450C63E19}"/>
              </a:ext>
            </a:extLst>
          </p:cNvPr>
          <p:cNvSpPr/>
          <p:nvPr userDrawn="1"/>
        </p:nvSpPr>
        <p:spPr>
          <a:xfrm rot="10800000" flipH="1">
            <a:off x="5428861" y="45"/>
            <a:ext cx="1327310" cy="132731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" name="Google Shape;131;p8">
            <a:extLst>
              <a:ext uri="{FF2B5EF4-FFF2-40B4-BE49-F238E27FC236}">
                <a16:creationId xmlns:a16="http://schemas.microsoft.com/office/drawing/2014/main" id="{F3466E92-473B-4BBB-8906-419CCFA3E855}"/>
              </a:ext>
            </a:extLst>
          </p:cNvPr>
          <p:cNvSpPr/>
          <p:nvPr userDrawn="1"/>
        </p:nvSpPr>
        <p:spPr>
          <a:xfrm rot="10800000" flipH="1">
            <a:off x="-4" y="381007"/>
            <a:ext cx="6303907" cy="771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" name="Google Shape;132;p8">
            <a:extLst>
              <a:ext uri="{FF2B5EF4-FFF2-40B4-BE49-F238E27FC236}">
                <a16:creationId xmlns:a16="http://schemas.microsoft.com/office/drawing/2014/main" id="{104C1236-FEE7-4BB5-AA8D-DE62F51D1D53}"/>
              </a:ext>
            </a:extLst>
          </p:cNvPr>
          <p:cNvSpPr/>
          <p:nvPr userDrawn="1"/>
        </p:nvSpPr>
        <p:spPr>
          <a:xfrm rot="10800000" flipH="1">
            <a:off x="6300683" y="381007"/>
            <a:ext cx="771743" cy="77174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19" name="Picture 1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824A5CF3-3694-46EA-A5ED-4901BD60CE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375" y="614600"/>
            <a:ext cx="338172" cy="30455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F8A8A55A-9387-4196-96F6-9553E2A39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1001"/>
            <a:ext cx="5683287" cy="7717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612E40C-CC94-493C-9BD4-00B2315C1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7226" y="4640356"/>
            <a:ext cx="3086100" cy="273844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22" name="Google Shape;31;p3">
            <a:extLst>
              <a:ext uri="{FF2B5EF4-FFF2-40B4-BE49-F238E27FC236}">
                <a16:creationId xmlns:a16="http://schemas.microsoft.com/office/drawing/2014/main" id="{F441B43C-D1F1-40A4-BB18-0B7DDDB44C8D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23" name="Google Shape;32;p3">
              <a:extLst>
                <a:ext uri="{FF2B5EF4-FFF2-40B4-BE49-F238E27FC236}">
                  <a16:creationId xmlns:a16="http://schemas.microsoft.com/office/drawing/2014/main" id="{A0CAFDFE-BFA3-4A40-B7D6-F6E03FC33156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Google Shape;33;p3">
              <a:extLst>
                <a:ext uri="{FF2B5EF4-FFF2-40B4-BE49-F238E27FC236}">
                  <a16:creationId xmlns:a16="http://schemas.microsoft.com/office/drawing/2014/main" id="{86243509-A29A-4827-AC6B-A970BB5F8373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28" name="Google Shape;34;p3">
                <a:extLst>
                  <a:ext uri="{FF2B5EF4-FFF2-40B4-BE49-F238E27FC236}">
                    <a16:creationId xmlns:a16="http://schemas.microsoft.com/office/drawing/2014/main" id="{15A13CFE-6F80-4699-BFB9-C1E7C3C992C2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35;p3">
                <a:extLst>
                  <a:ext uri="{FF2B5EF4-FFF2-40B4-BE49-F238E27FC236}">
                    <a16:creationId xmlns:a16="http://schemas.microsoft.com/office/drawing/2014/main" id="{AB6679C1-37AE-468C-9F5C-D302AEEBB28F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Google Shape;36;p3">
              <a:extLst>
                <a:ext uri="{FF2B5EF4-FFF2-40B4-BE49-F238E27FC236}">
                  <a16:creationId xmlns:a16="http://schemas.microsoft.com/office/drawing/2014/main" id="{D8D35212-6486-44EC-ACDD-8E4BF1212728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26" name="Google Shape;37;p3">
                <a:extLst>
                  <a:ext uri="{FF2B5EF4-FFF2-40B4-BE49-F238E27FC236}">
                    <a16:creationId xmlns:a16="http://schemas.microsoft.com/office/drawing/2014/main" id="{A1FE7DCD-84EA-473B-82CE-F4088E169671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38;p3">
                <a:extLst>
                  <a:ext uri="{FF2B5EF4-FFF2-40B4-BE49-F238E27FC236}">
                    <a16:creationId xmlns:a16="http://schemas.microsoft.com/office/drawing/2014/main" id="{9F220E22-526F-484C-AE05-B02837B748B4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6" name="Slide Number Placeholder 31">
            <a:extLst>
              <a:ext uri="{FF2B5EF4-FFF2-40B4-BE49-F238E27FC236}">
                <a16:creationId xmlns:a16="http://schemas.microsoft.com/office/drawing/2014/main" id="{4B075784-F6C7-433F-8D1B-CA2B03055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9B4D8A5-2E6D-4F84-B391-46AC41A195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6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loupce bez 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26;p8">
            <a:extLst>
              <a:ext uri="{FF2B5EF4-FFF2-40B4-BE49-F238E27FC236}">
                <a16:creationId xmlns:a16="http://schemas.microsoft.com/office/drawing/2014/main" id="{339231B1-8087-4DA3-95A7-EED0A60F0074}"/>
              </a:ext>
            </a:extLst>
          </p:cNvPr>
          <p:cNvSpPr/>
          <p:nvPr userDrawn="1"/>
        </p:nvSpPr>
        <p:spPr>
          <a:xfrm>
            <a:off x="6292649" y="126425"/>
            <a:ext cx="779700" cy="2598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039723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039723"/>
          </a:xfrm>
        </p:spPr>
        <p:txBody>
          <a:bodyPr/>
          <a:lstStyle>
            <a:lvl1pPr>
              <a:buClr>
                <a:schemeClr val="tx1">
                  <a:lumMod val="20000"/>
                  <a:lumOff val="80000"/>
                </a:schemeClr>
              </a:buClr>
              <a:defRPr/>
            </a:lvl1pPr>
            <a:lvl2pPr>
              <a:buClr>
                <a:schemeClr val="tx1">
                  <a:lumMod val="20000"/>
                  <a:lumOff val="80000"/>
                </a:schemeClr>
              </a:buClr>
              <a:defRPr/>
            </a:lvl2pPr>
            <a:lvl3pPr>
              <a:buClr>
                <a:schemeClr val="tx1">
                  <a:lumMod val="20000"/>
                  <a:lumOff val="80000"/>
                </a:schemeClr>
              </a:buClr>
              <a:defRPr/>
            </a:lvl3pPr>
            <a:lvl4pPr>
              <a:buClr>
                <a:schemeClr val="tx1">
                  <a:lumMod val="20000"/>
                  <a:lumOff val="80000"/>
                </a:schemeClr>
              </a:buClr>
              <a:defRPr/>
            </a:lvl4pPr>
            <a:lvl5pPr>
              <a:buClr>
                <a:schemeClr val="tx1">
                  <a:lumMod val="20000"/>
                  <a:lumOff val="8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Google Shape;128;p8">
            <a:extLst>
              <a:ext uri="{FF2B5EF4-FFF2-40B4-BE49-F238E27FC236}">
                <a16:creationId xmlns:a16="http://schemas.microsoft.com/office/drawing/2014/main" id="{71994AC2-60FF-4980-84E3-113D54181682}"/>
              </a:ext>
            </a:extLst>
          </p:cNvPr>
          <p:cNvSpPr/>
          <p:nvPr userDrawn="1"/>
        </p:nvSpPr>
        <p:spPr>
          <a:xfrm rot="10800000" flipH="1">
            <a:off x="3" y="40"/>
            <a:ext cx="5434354" cy="13273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5" name="Google Shape;129;p8">
            <a:extLst>
              <a:ext uri="{FF2B5EF4-FFF2-40B4-BE49-F238E27FC236}">
                <a16:creationId xmlns:a16="http://schemas.microsoft.com/office/drawing/2014/main" id="{14EC28D6-D106-4460-AB69-AA8450C63E19}"/>
              </a:ext>
            </a:extLst>
          </p:cNvPr>
          <p:cNvSpPr/>
          <p:nvPr userDrawn="1"/>
        </p:nvSpPr>
        <p:spPr>
          <a:xfrm rot="10800000" flipH="1">
            <a:off x="5428861" y="45"/>
            <a:ext cx="1327310" cy="132731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" name="Google Shape;131;p8">
            <a:extLst>
              <a:ext uri="{FF2B5EF4-FFF2-40B4-BE49-F238E27FC236}">
                <a16:creationId xmlns:a16="http://schemas.microsoft.com/office/drawing/2014/main" id="{F3466E92-473B-4BBB-8906-419CCFA3E855}"/>
              </a:ext>
            </a:extLst>
          </p:cNvPr>
          <p:cNvSpPr/>
          <p:nvPr userDrawn="1"/>
        </p:nvSpPr>
        <p:spPr>
          <a:xfrm rot="10800000" flipH="1">
            <a:off x="-4" y="381007"/>
            <a:ext cx="6303907" cy="771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" name="Google Shape;132;p8">
            <a:extLst>
              <a:ext uri="{FF2B5EF4-FFF2-40B4-BE49-F238E27FC236}">
                <a16:creationId xmlns:a16="http://schemas.microsoft.com/office/drawing/2014/main" id="{104C1236-FEE7-4BB5-AA8D-DE62F51D1D53}"/>
              </a:ext>
            </a:extLst>
          </p:cNvPr>
          <p:cNvSpPr/>
          <p:nvPr userDrawn="1"/>
        </p:nvSpPr>
        <p:spPr>
          <a:xfrm rot="10800000" flipH="1">
            <a:off x="6300683" y="381007"/>
            <a:ext cx="771743" cy="77174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8A8A55A-9387-4196-96F6-9553E2A39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1001"/>
            <a:ext cx="5683287" cy="7717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612E40C-CC94-493C-9BD4-00B2315C1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7226" y="4640356"/>
            <a:ext cx="3086100" cy="273844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22" name="Google Shape;31;p3">
            <a:extLst>
              <a:ext uri="{FF2B5EF4-FFF2-40B4-BE49-F238E27FC236}">
                <a16:creationId xmlns:a16="http://schemas.microsoft.com/office/drawing/2014/main" id="{F441B43C-D1F1-40A4-BB18-0B7DDDB44C8D}"/>
              </a:ext>
            </a:extLst>
          </p:cNvPr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23" name="Google Shape;32;p3">
              <a:extLst>
                <a:ext uri="{FF2B5EF4-FFF2-40B4-BE49-F238E27FC236}">
                  <a16:creationId xmlns:a16="http://schemas.microsoft.com/office/drawing/2014/main" id="{A0CAFDFE-BFA3-4A40-B7D6-F6E03FC33156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Google Shape;33;p3">
              <a:extLst>
                <a:ext uri="{FF2B5EF4-FFF2-40B4-BE49-F238E27FC236}">
                  <a16:creationId xmlns:a16="http://schemas.microsoft.com/office/drawing/2014/main" id="{86243509-A29A-4827-AC6B-A970BB5F8373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28" name="Google Shape;34;p3">
                <a:extLst>
                  <a:ext uri="{FF2B5EF4-FFF2-40B4-BE49-F238E27FC236}">
                    <a16:creationId xmlns:a16="http://schemas.microsoft.com/office/drawing/2014/main" id="{15A13CFE-6F80-4699-BFB9-C1E7C3C992C2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35;p3">
                <a:extLst>
                  <a:ext uri="{FF2B5EF4-FFF2-40B4-BE49-F238E27FC236}">
                    <a16:creationId xmlns:a16="http://schemas.microsoft.com/office/drawing/2014/main" id="{AB6679C1-37AE-468C-9F5C-D302AEEBB28F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Google Shape;36;p3">
              <a:extLst>
                <a:ext uri="{FF2B5EF4-FFF2-40B4-BE49-F238E27FC236}">
                  <a16:creationId xmlns:a16="http://schemas.microsoft.com/office/drawing/2014/main" id="{D8D35212-6486-44EC-ACDD-8E4BF1212728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8" cy="1699569"/>
            </a:xfrm>
          </p:grpSpPr>
          <p:sp>
            <p:nvSpPr>
              <p:cNvPr id="26" name="Google Shape;37;p3">
                <a:extLst>
                  <a:ext uri="{FF2B5EF4-FFF2-40B4-BE49-F238E27FC236}">
                    <a16:creationId xmlns:a16="http://schemas.microsoft.com/office/drawing/2014/main" id="{A1FE7DCD-84EA-473B-82CE-F4088E169671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38;p3">
                <a:extLst>
                  <a:ext uri="{FF2B5EF4-FFF2-40B4-BE49-F238E27FC236}">
                    <a16:creationId xmlns:a16="http://schemas.microsoft.com/office/drawing/2014/main" id="{9F220E22-526F-484C-AE05-B02837B748B4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6" name="Slide Number Placeholder 31">
            <a:extLst>
              <a:ext uri="{FF2B5EF4-FFF2-40B4-BE49-F238E27FC236}">
                <a16:creationId xmlns:a16="http://schemas.microsoft.com/office/drawing/2014/main" id="{48D8FA0E-C61E-44F8-A836-F7BD8E99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2729" y="4654947"/>
            <a:ext cx="957337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B53376-7BDC-4344-8612-6E595346C0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C60F855-2F8C-8706-32FA-89E5F9447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75" y="4622387"/>
            <a:ext cx="2827026" cy="2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3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605CA-C290-41A2-A815-AC02B98E9387}" type="datetime4">
              <a:rPr lang="cs-CZ" smtClean="0"/>
              <a:t>10. června 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53376-7BDC-4344-8612-6E595346C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51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62" r:id="rId4"/>
    <p:sldLayoutId id="2147483675" r:id="rId5"/>
    <p:sldLayoutId id="2147483676" r:id="rId6"/>
    <p:sldLayoutId id="2147483677" r:id="rId7"/>
    <p:sldLayoutId id="2147483664" r:id="rId8"/>
    <p:sldLayoutId id="2147483678" r:id="rId9"/>
    <p:sldLayoutId id="2147483668" r:id="rId10"/>
    <p:sldLayoutId id="2147483669" r:id="rId11"/>
    <p:sldLayoutId id="2147483682" r:id="rId12"/>
    <p:sldLayoutId id="2147483680" r:id="rId13"/>
    <p:sldLayoutId id="2147483679" r:id="rId14"/>
    <p:sldLayoutId id="2147483667" r:id="rId15"/>
    <p:sldLayoutId id="2147483681" r:id="rId16"/>
    <p:sldLayoutId id="2147483683" r:id="rId17"/>
    <p:sldLayoutId id="2147483684" r:id="rId18"/>
    <p:sldLayoutId id="2147483685" r:id="rId19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2.png"/><Relationship Id="rId4" Type="http://schemas.openxmlformats.org/officeDocument/2006/relationships/diagramData" Target="../diagrams/data2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5" Type="http://schemas.openxmlformats.org/officeDocument/2006/relationships/image" Target="../media/image38.jpe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ejnakonzultace.cz/" TargetMode="External"/><Relationship Id="rId7" Type="http://schemas.openxmlformats.org/officeDocument/2006/relationships/hyperlink" Target="https://www.bcocz.cz/" TargetMode="External"/><Relationship Id="rId2" Type="http://schemas.openxmlformats.org/officeDocument/2006/relationships/hyperlink" Target="https://www.bconetwork.cz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pps.bconetwork.cz/vecnabremena/" TargetMode="External"/><Relationship Id="rId5" Type="http://schemas.openxmlformats.org/officeDocument/2006/relationships/hyperlink" Target="https://www.fotimstavbu.cz/" TargetMode="External"/><Relationship Id="rId4" Type="http://schemas.openxmlformats.org/officeDocument/2006/relationships/hyperlink" Target="https://www.mapainternetu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1B268-6B71-4B97-86E4-FA3F1B5E1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60" y="1224790"/>
            <a:ext cx="2499610" cy="2490583"/>
          </a:xfrm>
        </p:spPr>
        <p:txBody>
          <a:bodyPr/>
          <a:lstStyle/>
          <a:p>
            <a:r>
              <a:rPr lang="en-GB" sz="1600" dirty="0"/>
              <a:t>Broadband</a:t>
            </a:r>
            <a:br>
              <a:rPr lang="en-GB" sz="1600" dirty="0"/>
            </a:br>
            <a:r>
              <a:rPr lang="en-GB" sz="1600" dirty="0"/>
              <a:t>Competence</a:t>
            </a:r>
            <a:br>
              <a:rPr lang="en-GB" sz="1600" dirty="0"/>
            </a:br>
            <a:r>
              <a:rPr lang="en-GB" sz="1600" dirty="0"/>
              <a:t>Office</a:t>
            </a:r>
            <a:br>
              <a:rPr lang="cs-CZ" sz="3600" dirty="0"/>
            </a:br>
            <a:r>
              <a:rPr lang="cs-CZ" sz="12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Česká republika</a:t>
            </a:r>
            <a:endParaRPr lang="en-GB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41F90D-F67A-4884-ADD8-CC4EA4F10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3376-7BDC-4344-8612-6E595346C041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61070-6833-4319-9E73-408DBDA3E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F3E7-BE90-4984-A4AC-BC2AF12BA08D}" type="datetime4">
              <a:rPr lang="cs-CZ" smtClean="0"/>
              <a:t>10. června 2025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650445-F1E5-8D7C-F7B0-74D89B668EB0}"/>
              </a:ext>
            </a:extLst>
          </p:cNvPr>
          <p:cNvSpPr txBox="1">
            <a:spLocks/>
          </p:cNvSpPr>
          <p:nvPr/>
        </p:nvSpPr>
        <p:spPr>
          <a:xfrm>
            <a:off x="6144111" y="3526484"/>
            <a:ext cx="3147144" cy="1280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400" dirty="0">
                <a:solidFill>
                  <a:schemeClr val="tx1"/>
                </a:solidFill>
              </a:rPr>
              <a:t>Zdeněk Dvořák, Tomáš Novák, Vladimír Matoušek – územní specialisté BCO </a:t>
            </a:r>
          </a:p>
          <a:p>
            <a:endParaRPr lang="cs-CZ" sz="1400" dirty="0">
              <a:solidFill>
                <a:schemeClr val="tx1"/>
              </a:solidFill>
            </a:endParaRPr>
          </a:p>
          <a:p>
            <a:endParaRPr lang="cs-CZ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55270B2-0A38-2565-D282-99C7437FC522}"/>
              </a:ext>
            </a:extLst>
          </p:cNvPr>
          <p:cNvSpPr txBox="1">
            <a:spLocks/>
          </p:cNvSpPr>
          <p:nvPr/>
        </p:nvSpPr>
        <p:spPr>
          <a:xfrm>
            <a:off x="519193" y="-599722"/>
            <a:ext cx="6972106" cy="249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1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81D30E2-6B29-1B08-099C-509DFB70C33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8299048" cy="1062042"/>
          </a:xfrm>
          <a:prstGeom prst="rect">
            <a:avLst/>
          </a:prstGeom>
        </p:spPr>
        <p:txBody>
          <a:bodyPr vert="horz" lIns="72000" tIns="45720" rIns="7200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solidFill>
                  <a:schemeClr val="tx1"/>
                </a:solidFill>
              </a:rPr>
              <a:t>Co je BCO</a:t>
            </a:r>
            <a:r>
              <a:rPr lang="cs-CZ" sz="2400" dirty="0">
                <a:solidFill>
                  <a:schemeClr val="tx1"/>
                </a:solidFill>
              </a:rPr>
              <a:t>? </a:t>
            </a:r>
            <a:endParaRPr lang="en-GB" sz="2400" dirty="0">
              <a:solidFill>
                <a:schemeClr val="tx1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97485F9-BAFA-8410-1773-78F9E891D0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6454844"/>
              </p:ext>
            </p:extLst>
          </p:nvPr>
        </p:nvGraphicFramePr>
        <p:xfrm>
          <a:off x="2384439" y="1268603"/>
          <a:ext cx="3467998" cy="2606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EAB41C89-523C-3E67-79AE-D1AE37082E0A}"/>
              </a:ext>
            </a:extLst>
          </p:cNvPr>
          <p:cNvSpPr txBox="1">
            <a:spLocks/>
          </p:cNvSpPr>
          <p:nvPr/>
        </p:nvSpPr>
        <p:spPr>
          <a:xfrm>
            <a:off x="3127114" y="2008267"/>
            <a:ext cx="1991592" cy="989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800" dirty="0"/>
              <a:t>BCO</a:t>
            </a:r>
            <a:endParaRPr lang="en-GB" sz="18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1B49607-9ABF-290C-EECD-9B918AEA9CEF}"/>
              </a:ext>
            </a:extLst>
          </p:cNvPr>
          <p:cNvSpPr txBox="1"/>
          <p:nvPr/>
        </p:nvSpPr>
        <p:spPr>
          <a:xfrm>
            <a:off x="122616" y="3425803"/>
            <a:ext cx="1737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dirty="0">
                <a:solidFill>
                  <a:schemeClr val="bg1"/>
                </a:solidFill>
              </a:rPr>
              <a:t>Osvěta BCO</a:t>
            </a:r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68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316A94-B8D3-4C85-B64C-A5DAB4CD0EF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marL="457189" lvl="1">
              <a:lnSpc>
                <a:spcPct val="115000"/>
              </a:lnSpc>
              <a:spcAft>
                <a:spcPts val="800"/>
              </a:spcAft>
            </a:pPr>
            <a:r>
              <a:rPr lang="cs-CZ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Kdo je BCO?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D4DE4-9769-4CCF-8BC4-A608AF24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3376-7BDC-4344-8612-6E595346C041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37C57AB5-F7F3-4CCF-91F0-0DD6DA05B82E}"/>
              </a:ext>
            </a:extLst>
          </p:cNvPr>
          <p:cNvSpPr txBox="1">
            <a:spLocks/>
          </p:cNvSpPr>
          <p:nvPr/>
        </p:nvSpPr>
        <p:spPr>
          <a:xfrm>
            <a:off x="371204" y="1500024"/>
            <a:ext cx="8768863" cy="315492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5"/>
              </a:spcBef>
              <a:buNone/>
            </a:pPr>
            <a:r>
              <a:rPr lang="cs-CZ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BCO ČR je společný projekt EU a MPO zaměřený na podporu rozvoje vysokorychlostního internetu.</a:t>
            </a:r>
          </a:p>
          <a:p>
            <a:pPr marL="0" indent="0" algn="just">
              <a:spcBef>
                <a:spcPts val="45"/>
              </a:spcBef>
              <a:buNone/>
            </a:pPr>
            <a:endParaRPr lang="cs-CZ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spcBef>
                <a:spcPts val="45"/>
              </a:spcBef>
              <a:buNone/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Klíčem úspěšné činnosti BCO je „</a:t>
            </a: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Nestrannost na všech aktérech komunikace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“, aby mohlo být podporou pro všechny aktéry zapojené do procesu výstavby vysokorychlostních sítí.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spcBef>
                <a:spcPts val="45"/>
              </a:spcBef>
              <a:buNone/>
            </a:pPr>
            <a:endParaRPr lang="cs-CZ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spcBef>
                <a:spcPts val="45"/>
              </a:spcBef>
              <a:buNone/>
            </a:pPr>
            <a:endParaRPr lang="cs-CZ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205"/>
              </a:spcBef>
              <a:buNone/>
            </a:pPr>
            <a:endParaRPr lang="cs-CZ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205"/>
              </a:spcBef>
              <a:buFont typeface="Symbol" panose="05050102010706020507" pitchFamily="18" charset="2"/>
              <a:buChar char="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19" name="Grafický objekt 18" descr="Trefa do černého se souvislou výplní">
            <a:extLst>
              <a:ext uri="{FF2B5EF4-FFF2-40B4-BE49-F238E27FC236}">
                <a16:creationId xmlns:a16="http://schemas.microsoft.com/office/drawing/2014/main" id="{F6C42195-B82C-8589-30FC-7D08730A7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171" y="423976"/>
            <a:ext cx="685800" cy="68580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2C86E7C-6439-5CB9-C038-ED28039CCC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2002050"/>
              </p:ext>
            </p:extLst>
          </p:nvPr>
        </p:nvGraphicFramePr>
        <p:xfrm>
          <a:off x="2960208" y="2898263"/>
          <a:ext cx="3213959" cy="2380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D37E3FFD-2B9D-6EDD-F8EB-A206D836E159}"/>
              </a:ext>
            </a:extLst>
          </p:cNvPr>
          <p:cNvSpPr txBox="1">
            <a:spLocks/>
          </p:cNvSpPr>
          <p:nvPr/>
        </p:nvSpPr>
        <p:spPr>
          <a:xfrm>
            <a:off x="3563386" y="3447550"/>
            <a:ext cx="2007601" cy="976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000" dirty="0">
                <a:solidFill>
                  <a:schemeClr val="accent1"/>
                </a:solidFill>
              </a:rPr>
              <a:t>BCO</a:t>
            </a:r>
            <a:endParaRPr lang="en-GB" sz="2000" dirty="0">
              <a:solidFill>
                <a:schemeClr val="accent1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905BF32-E1CF-2724-1550-1AADB19B3A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8397" y="2971980"/>
            <a:ext cx="2317439" cy="145247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5CE6E6F-CA08-C55A-8AA4-6C65612797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650" y="2983452"/>
            <a:ext cx="2153678" cy="144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45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316A94-B8D3-4C85-B64C-A5DAB4CD0EF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marL="457189" lvl="1">
              <a:lnSpc>
                <a:spcPct val="115000"/>
              </a:lnSpc>
              <a:spcAft>
                <a:spcPts val="800"/>
              </a:spcAft>
            </a:pPr>
            <a:r>
              <a:rPr lang="cs-CZ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Hlavním cíle BCO ČR?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D4DE4-9769-4CCF-8BC4-A608AF24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3376-7BDC-4344-8612-6E595346C04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37C57AB5-F7F3-4CCF-91F0-0DD6DA05B82E}"/>
              </a:ext>
            </a:extLst>
          </p:cNvPr>
          <p:cNvSpPr txBox="1">
            <a:spLocks/>
          </p:cNvSpPr>
          <p:nvPr/>
        </p:nvSpPr>
        <p:spPr>
          <a:xfrm>
            <a:off x="365417" y="1355341"/>
            <a:ext cx="8558664" cy="3245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45"/>
              </a:spcBef>
              <a:buNone/>
            </a:pPr>
            <a:r>
              <a:rPr lang="cs-CZ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Zajistit bezplatné odborné kapacity 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 zvýšení povědomí o důležitosti vysokorychlostních sítí,  zajištění odborné</a:t>
            </a:r>
            <a:r>
              <a:rPr lang="cs-CZ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podpory pro jednání mezi operátory a samosprávami včetně mediace mezi aktéry.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just">
              <a:spcBef>
                <a:spcPts val="45"/>
              </a:spcBef>
              <a:buNone/>
            </a:pPr>
            <a:r>
              <a:rPr lang="cs-CZ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Jak?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1500" b="1" dirty="0">
                <a:latin typeface="Calibri" panose="020F0502020204030204" pitchFamily="34" charset="0"/>
                <a:ea typeface="Calibri" panose="020F0502020204030204" pitchFamily="34" charset="0"/>
              </a:rPr>
              <a:t>organizování školení 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</a:rPr>
              <a:t>pro zástupců státní správy, samospráv, projektantů, operátorů a dalších odborných skupin,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1500" b="1" dirty="0">
                <a:latin typeface="Calibri" panose="020F0502020204030204" pitchFamily="34" charset="0"/>
                <a:ea typeface="Calibri" panose="020F0502020204030204" pitchFamily="34" charset="0"/>
              </a:rPr>
              <a:t>spolupráce při implementaci podpory do strategií výstavby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</a:rPr>
              <a:t> a využívání sítí EK do strategických a územně plánovacích dokumentů,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1500" b="1" dirty="0">
                <a:latin typeface="Calibri" panose="020F0502020204030204" pitchFamily="34" charset="0"/>
                <a:ea typeface="Calibri" panose="020F0502020204030204" pitchFamily="34" charset="0"/>
              </a:rPr>
              <a:t>mediační služby pro navázání spolupráce mezi operátory a obcemi 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</a:rPr>
              <a:t>s využitím expertní služby specialistů,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1500" b="1" dirty="0">
                <a:latin typeface="Calibri" panose="020F0502020204030204" pitchFamily="34" charset="0"/>
                <a:ea typeface="Calibri" panose="020F0502020204030204" pitchFamily="34" charset="0"/>
              </a:rPr>
              <a:t>tvorbu znalostní báze pro samosprávu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</a:rPr>
              <a:t>, státní správu a operátory,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1500" b="1" dirty="0">
                <a:latin typeface="Calibri" panose="020F0502020204030204" pitchFamily="34" charset="0"/>
                <a:ea typeface="Calibri" panose="020F0502020204030204" pitchFamily="34" charset="0"/>
              </a:rPr>
              <a:t>přenos informací 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</a:rPr>
              <a:t>z regionů směrem ke státní správě,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</a:rPr>
              <a:t>aktivní </a:t>
            </a:r>
            <a:r>
              <a:rPr lang="cs-CZ" sz="1500" b="1" dirty="0">
                <a:latin typeface="Calibri" panose="020F0502020204030204" pitchFamily="34" charset="0"/>
                <a:ea typeface="Calibri" panose="020F0502020204030204" pitchFamily="34" charset="0"/>
              </a:rPr>
              <a:t>spolupráci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</a:rPr>
              <a:t> s ostatními kancelářemi </a:t>
            </a:r>
            <a:r>
              <a:rPr lang="cs-CZ" sz="1500" b="1" dirty="0">
                <a:latin typeface="Calibri" panose="020F0502020204030204" pitchFamily="34" charset="0"/>
                <a:ea typeface="Calibri" panose="020F0502020204030204" pitchFamily="34" charset="0"/>
              </a:rPr>
              <a:t>BCO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500" b="1" dirty="0">
                <a:latin typeface="Calibri" panose="020F0502020204030204" pitchFamily="34" charset="0"/>
                <a:ea typeface="Calibri" panose="020F0502020204030204" pitchFamily="34" charset="0"/>
              </a:rPr>
              <a:t>v EU 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</a:rPr>
              <a:t>pro přenos znalostí mezi státy EU.</a:t>
            </a:r>
            <a:endParaRPr lang="cs-CZ" sz="15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205"/>
              </a:spcBef>
              <a:buFont typeface="Symbol" panose="05050102010706020507" pitchFamily="18" charset="2"/>
              <a:buChar char=""/>
            </a:pP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400" dirty="0"/>
          </a:p>
        </p:txBody>
      </p:sp>
      <p:pic>
        <p:nvPicPr>
          <p:cNvPr id="19" name="Grafický objekt 18" descr="Trefa do černého se souvislou výplní">
            <a:extLst>
              <a:ext uri="{FF2B5EF4-FFF2-40B4-BE49-F238E27FC236}">
                <a16:creationId xmlns:a16="http://schemas.microsoft.com/office/drawing/2014/main" id="{F6C42195-B82C-8589-30FC-7D08730A7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171" y="42397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82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316A94-B8D3-4C85-B64C-A5DAB4CD0EF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marL="457189" lvl="1">
              <a:lnSpc>
                <a:spcPct val="115000"/>
              </a:lnSpc>
              <a:spcAft>
                <a:spcPts val="800"/>
              </a:spcAft>
            </a:pPr>
            <a:r>
              <a:rPr lang="cs-CZ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BCO v období 2020–2025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D4DE4-9769-4CCF-8BC4-A608AF24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3376-7BDC-4344-8612-6E595346C041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37C57AB5-F7F3-4CCF-91F0-0DD6DA05B82E}"/>
              </a:ext>
            </a:extLst>
          </p:cNvPr>
          <p:cNvSpPr txBox="1">
            <a:spLocks/>
          </p:cNvSpPr>
          <p:nvPr/>
        </p:nvSpPr>
        <p:spPr>
          <a:xfrm>
            <a:off x="371204" y="1500024"/>
            <a:ext cx="8544196" cy="315492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Broadband Competence Office Česká republika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vznik na konceptu EK na podporu dosažení cílů EU Digital Agenda v souladu s cíli ČR</a:t>
            </a:r>
          </a:p>
          <a:p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navázána </a:t>
            </a: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komplexní spolupráce</a:t>
            </a:r>
          </a:p>
          <a:p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proškoleno 	</a:t>
            </a: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4 000 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obcí+</a:t>
            </a:r>
          </a:p>
          <a:p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řešeno 	</a:t>
            </a: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220+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přímých požadavků, 700+ problémů samospráv a soukromého sektoru</a:t>
            </a:r>
          </a:p>
          <a:p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uspořádáno	</a:t>
            </a: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70+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seminářů, workshopů a kulatých stolů 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	</a:t>
            </a: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30+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webinářů</a:t>
            </a:r>
          </a:p>
          <a:p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účast v rámci	</a:t>
            </a: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150+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odborných konferencí</a:t>
            </a:r>
          </a:p>
          <a:p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zpracovány vlastní informační materiály</a:t>
            </a:r>
          </a:p>
          <a:p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+ další aktivity 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(mapainternetu.cz, Fotím stavbu, kalkulačka věcný břemen...).</a:t>
            </a:r>
          </a:p>
          <a:p>
            <a:endParaRPr lang="en-GB" dirty="0"/>
          </a:p>
        </p:txBody>
      </p:sp>
      <p:pic>
        <p:nvPicPr>
          <p:cNvPr id="3" name="Grafický objekt 2" descr="Deska s klipem, odškrtnuté se souvislou výplní">
            <a:extLst>
              <a:ext uri="{FF2B5EF4-FFF2-40B4-BE49-F238E27FC236}">
                <a16:creationId xmlns:a16="http://schemas.microsoft.com/office/drawing/2014/main" id="{1341B7CE-1207-7073-6617-D1C7ED6C3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313" y="423976"/>
            <a:ext cx="685800" cy="68580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9AD70AC-D895-62B8-55C6-52D57D2AB3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758" y="107777"/>
            <a:ext cx="2846308" cy="1044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2614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00087-2608-EB67-CA72-BE41ECB77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21F2BB-E714-AB44-E757-779D277E7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466726"/>
            <a:ext cx="6013813" cy="771750"/>
          </a:xfrm>
        </p:spPr>
        <p:txBody>
          <a:bodyPr>
            <a:normAutofit/>
          </a:bodyPr>
          <a:lstStyle/>
          <a:p>
            <a:r>
              <a:rPr lang="pl-PL" sz="1800" dirty="0"/>
              <a:t>BCO ČR a 5G</a:t>
            </a:r>
          </a:p>
        </p:txBody>
      </p:sp>
      <p:grpSp>
        <p:nvGrpSpPr>
          <p:cNvPr id="6" name="Google Shape;744;p37">
            <a:extLst>
              <a:ext uri="{FF2B5EF4-FFF2-40B4-BE49-F238E27FC236}">
                <a16:creationId xmlns:a16="http://schemas.microsoft.com/office/drawing/2014/main" id="{B12D703C-2636-546F-4DF6-CC9E6B5EEB16}"/>
              </a:ext>
            </a:extLst>
          </p:cNvPr>
          <p:cNvGrpSpPr>
            <a:grpSpLocks noChangeAspect="1"/>
          </p:cNvGrpSpPr>
          <p:nvPr/>
        </p:nvGrpSpPr>
        <p:grpSpPr>
          <a:xfrm>
            <a:off x="549423" y="711223"/>
            <a:ext cx="318264" cy="282756"/>
            <a:chOff x="5292575" y="3681900"/>
            <a:chExt cx="420150" cy="373275"/>
          </a:xfrm>
        </p:grpSpPr>
        <p:sp>
          <p:nvSpPr>
            <p:cNvPr id="7" name="Google Shape;745;p37">
              <a:extLst>
                <a:ext uri="{FF2B5EF4-FFF2-40B4-BE49-F238E27FC236}">
                  <a16:creationId xmlns:a16="http://schemas.microsoft.com/office/drawing/2014/main" id="{97ADC345-6F44-DA82-80DB-8F92FB2C4D29}"/>
                </a:ext>
              </a:extLst>
            </p:cNvPr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746;p37">
              <a:extLst>
                <a:ext uri="{FF2B5EF4-FFF2-40B4-BE49-F238E27FC236}">
                  <a16:creationId xmlns:a16="http://schemas.microsoft.com/office/drawing/2014/main" id="{C9721F7A-3C04-F180-7101-5005781BB012}"/>
                </a:ext>
              </a:extLst>
            </p:cNvPr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747;p37">
              <a:extLst>
                <a:ext uri="{FF2B5EF4-FFF2-40B4-BE49-F238E27FC236}">
                  <a16:creationId xmlns:a16="http://schemas.microsoft.com/office/drawing/2014/main" id="{6F63A18C-7B48-E024-69B3-D324CF38B4F9}"/>
                </a:ext>
              </a:extLst>
            </p:cNvPr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748;p37">
              <a:extLst>
                <a:ext uri="{FF2B5EF4-FFF2-40B4-BE49-F238E27FC236}">
                  <a16:creationId xmlns:a16="http://schemas.microsoft.com/office/drawing/2014/main" id="{972580D2-253B-8CCD-E784-AD4555BB48DE}"/>
                </a:ext>
              </a:extLst>
            </p:cNvPr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749;p37">
              <a:extLst>
                <a:ext uri="{FF2B5EF4-FFF2-40B4-BE49-F238E27FC236}">
                  <a16:creationId xmlns:a16="http://schemas.microsoft.com/office/drawing/2014/main" id="{9EF9551E-26D4-035B-88A7-BE1C2C111DA2}"/>
                </a:ext>
              </a:extLst>
            </p:cNvPr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750;p37">
              <a:extLst>
                <a:ext uri="{FF2B5EF4-FFF2-40B4-BE49-F238E27FC236}">
                  <a16:creationId xmlns:a16="http://schemas.microsoft.com/office/drawing/2014/main" id="{96B8C8C5-26A5-BA7E-D47C-055A5C2C51E1}"/>
                </a:ext>
              </a:extLst>
            </p:cNvPr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751;p37">
              <a:extLst>
                <a:ext uri="{FF2B5EF4-FFF2-40B4-BE49-F238E27FC236}">
                  <a16:creationId xmlns:a16="http://schemas.microsoft.com/office/drawing/2014/main" id="{F54936F8-8F14-848E-1785-9B7695665D21}"/>
                </a:ext>
              </a:extLst>
            </p:cNvPr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57BE0467-EC92-9940-5528-8ED3D493DB98}"/>
              </a:ext>
            </a:extLst>
          </p:cNvPr>
          <p:cNvGrpSpPr/>
          <p:nvPr/>
        </p:nvGrpSpPr>
        <p:grpSpPr>
          <a:xfrm>
            <a:off x="2919331" y="1622100"/>
            <a:ext cx="2574573" cy="2020245"/>
            <a:chOff x="3016564" y="1954883"/>
            <a:chExt cx="1882249" cy="1368966"/>
          </a:xfrm>
        </p:grpSpPr>
        <p:pic>
          <p:nvPicPr>
            <p:cNvPr id="3" name="Picture 45">
              <a:extLst>
                <a:ext uri="{FF2B5EF4-FFF2-40B4-BE49-F238E27FC236}">
                  <a16:creationId xmlns:a16="http://schemas.microsoft.com/office/drawing/2014/main" id="{CDE05835-DA76-FA06-FDEF-D02DDAE76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87075" y="2482540"/>
              <a:ext cx="941227" cy="3136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rafický objekt 14" descr="Muž se souvislou výplní">
              <a:extLst>
                <a:ext uri="{FF2B5EF4-FFF2-40B4-BE49-F238E27FC236}">
                  <a16:creationId xmlns:a16="http://schemas.microsoft.com/office/drawing/2014/main" id="{1C3D64F7-F63B-D78A-E689-190D035DB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16564" y="2404108"/>
              <a:ext cx="470511" cy="470511"/>
            </a:xfrm>
            <a:prstGeom prst="rect">
              <a:avLst/>
            </a:prstGeom>
          </p:spPr>
        </p:pic>
        <p:pic>
          <p:nvPicPr>
            <p:cNvPr id="18" name="Grafický objekt 17" descr="Cyklus s lidmi obrys">
              <a:extLst>
                <a:ext uri="{FF2B5EF4-FFF2-40B4-BE49-F238E27FC236}">
                  <a16:creationId xmlns:a16="http://schemas.microsoft.com/office/drawing/2014/main" id="{562379FF-4DDF-20AD-1AD9-FFB6214E3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725542" y="1954883"/>
              <a:ext cx="470511" cy="470511"/>
            </a:xfrm>
            <a:prstGeom prst="rect">
              <a:avLst/>
            </a:prstGeom>
          </p:spPr>
        </p:pic>
        <p:pic>
          <p:nvPicPr>
            <p:cNvPr id="20" name="Grafický objekt 19" descr="Přednášející se souvislou výplní">
              <a:extLst>
                <a:ext uri="{FF2B5EF4-FFF2-40B4-BE49-F238E27FC236}">
                  <a16:creationId xmlns:a16="http://schemas.microsoft.com/office/drawing/2014/main" id="{ED1DFF61-C237-ED87-3DD2-002CD8A06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28302" y="2404108"/>
              <a:ext cx="470511" cy="470511"/>
            </a:xfrm>
            <a:prstGeom prst="rect">
              <a:avLst/>
            </a:prstGeom>
          </p:spPr>
        </p:pic>
        <p:pic>
          <p:nvPicPr>
            <p:cNvPr id="24" name="Grafický objekt 23" descr="Učitel obrys">
              <a:extLst>
                <a:ext uri="{FF2B5EF4-FFF2-40B4-BE49-F238E27FC236}">
                  <a16:creationId xmlns:a16="http://schemas.microsoft.com/office/drawing/2014/main" id="{9406F592-F416-FDF3-799C-03470E93A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704829" y="2853338"/>
              <a:ext cx="470511" cy="470511"/>
            </a:xfrm>
            <a:prstGeom prst="rect">
              <a:avLst/>
            </a:prstGeom>
          </p:spPr>
        </p:pic>
      </p:grp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814DE744-92CF-53CA-9DF0-9B8FCE351654}"/>
              </a:ext>
            </a:extLst>
          </p:cNvPr>
          <p:cNvSpPr txBox="1"/>
          <p:nvPr/>
        </p:nvSpPr>
        <p:spPr>
          <a:xfrm>
            <a:off x="5652687" y="1537236"/>
            <a:ext cx="3255837" cy="276999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cs-CZ" sz="1200" b="1" dirty="0">
                <a:latin typeface="Aptos" panose="020B0004020202020204" pitchFamily="34" charset="0"/>
              </a:rPr>
              <a:t>Jaké je pokrytí sítěmi 5G / dotace – jak na mapy s ČTÚ?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3A73E870-6953-2F0F-85CF-50DED1E2D2D1}"/>
              </a:ext>
            </a:extLst>
          </p:cNvPr>
          <p:cNvSpPr txBox="1"/>
          <p:nvPr/>
        </p:nvSpPr>
        <p:spPr>
          <a:xfrm>
            <a:off x="5855238" y="2125616"/>
            <a:ext cx="3053286" cy="276999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cs-CZ" sz="1200" b="1" dirty="0">
                <a:latin typeface="Aptos" panose="020B0004020202020204" pitchFamily="34" charset="0"/>
              </a:rPr>
              <a:t>Podpora dotačních projektů  na podporu pokrytí sítěmi 5G bílá místa.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DF5CCCB6-3880-23D9-6C02-CB2B595F8CFD}"/>
              </a:ext>
            </a:extLst>
          </p:cNvPr>
          <p:cNvSpPr txBox="1"/>
          <p:nvPr/>
        </p:nvSpPr>
        <p:spPr>
          <a:xfrm>
            <a:off x="5632751" y="3488095"/>
            <a:ext cx="3275773" cy="276999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cs-CZ" sz="1200" b="1" dirty="0">
                <a:latin typeface="Aptos" panose="020B0004020202020204" pitchFamily="34" charset="0"/>
              </a:rPr>
              <a:t>Podpora komerční výstavby při problémech pokrytí bílých míst s 5G.</a:t>
            </a:r>
          </a:p>
        </p:txBody>
      </p:sp>
      <p:sp>
        <p:nvSpPr>
          <p:cNvPr id="33" name="Ovál 32">
            <a:extLst>
              <a:ext uri="{FF2B5EF4-FFF2-40B4-BE49-F238E27FC236}">
                <a16:creationId xmlns:a16="http://schemas.microsoft.com/office/drawing/2014/main" id="{95448BFE-0AC6-EC63-24EB-D43276C93644}"/>
              </a:ext>
            </a:extLst>
          </p:cNvPr>
          <p:cNvSpPr/>
          <p:nvPr/>
        </p:nvSpPr>
        <p:spPr>
          <a:xfrm>
            <a:off x="2558312" y="993979"/>
            <a:ext cx="3296612" cy="325596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01BC1A9D-5E80-9162-07FA-3E09363BDDC2}"/>
              </a:ext>
            </a:extLst>
          </p:cNvPr>
          <p:cNvSpPr txBox="1"/>
          <p:nvPr/>
        </p:nvSpPr>
        <p:spPr>
          <a:xfrm>
            <a:off x="5837688" y="2912336"/>
            <a:ext cx="3070836" cy="276999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cs-CZ" sz="1200" b="1" dirty="0">
                <a:latin typeface="Aptos" panose="020B0004020202020204" pitchFamily="34" charset="0"/>
              </a:rPr>
              <a:t>Podpora dotačních projektů  na podporu pokrytí sítěmi 5G – koridory/vlaky.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76A2FFB3-7384-7068-A367-17D1DA74637B}"/>
              </a:ext>
            </a:extLst>
          </p:cNvPr>
          <p:cNvSpPr txBox="1"/>
          <p:nvPr/>
        </p:nvSpPr>
        <p:spPr>
          <a:xfrm>
            <a:off x="4441874" y="4304663"/>
            <a:ext cx="3517050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3973A8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cs-CZ" sz="1200" b="1" dirty="0">
                <a:latin typeface="Aptos" panose="020B0004020202020204" pitchFamily="34" charset="0"/>
              </a:rPr>
              <a:t>Mobilní operátoři / </a:t>
            </a:r>
            <a:r>
              <a:rPr lang="en-GB" sz="1200" b="1" noProof="0" dirty="0">
                <a:latin typeface="Aptos" panose="020B0004020202020204" pitchFamily="34" charset="0"/>
              </a:rPr>
              <a:t>Towers company</a:t>
            </a:r>
            <a:endParaRPr lang="cs-CZ" sz="1200" b="1" dirty="0">
              <a:latin typeface="Aptos" panose="020B0004020202020204" pitchFamily="34" charset="0"/>
            </a:endParaRP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E73DCD91-1BFD-003C-3DE1-801631964C20}"/>
              </a:ext>
            </a:extLst>
          </p:cNvPr>
          <p:cNvSpPr txBox="1"/>
          <p:nvPr/>
        </p:nvSpPr>
        <p:spPr>
          <a:xfrm>
            <a:off x="456067" y="4320971"/>
            <a:ext cx="3515294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3973A8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cs-CZ" sz="1200" b="1" dirty="0">
                <a:latin typeface="Aptos" panose="020B0004020202020204" pitchFamily="34" charset="0"/>
              </a:rPr>
              <a:t>Státní správa / samospráva / podniky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FB43C99F-E2E0-3F7E-0370-C95E0457A113}"/>
              </a:ext>
            </a:extLst>
          </p:cNvPr>
          <p:cNvSpPr txBox="1"/>
          <p:nvPr/>
        </p:nvSpPr>
        <p:spPr>
          <a:xfrm>
            <a:off x="91439" y="1549857"/>
            <a:ext cx="2672529" cy="276999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r"/>
            <a:r>
              <a:rPr lang="cs-CZ" sz="1200" b="1" dirty="0">
                <a:latin typeface="Aptos" panose="020B0004020202020204" pitchFamily="34" charset="0"/>
              </a:rPr>
              <a:t>Jak analyzovat pokrytí 5G sítěmi</a:t>
            </a:r>
            <a:br>
              <a:rPr lang="cs-CZ" sz="1200" b="1" dirty="0">
                <a:latin typeface="Aptos" panose="020B0004020202020204" pitchFamily="34" charset="0"/>
              </a:rPr>
            </a:br>
            <a:r>
              <a:rPr lang="cs-CZ" sz="1200" b="1" dirty="0">
                <a:latin typeface="Aptos" panose="020B0004020202020204" pitchFamily="34" charset="0"/>
              </a:rPr>
              <a:t> síť/ technologie / pásma / zařízení?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6245B79D-B8AA-5DE2-EFF0-9226CED5E409}"/>
              </a:ext>
            </a:extLst>
          </p:cNvPr>
          <p:cNvSpPr txBox="1"/>
          <p:nvPr/>
        </p:nvSpPr>
        <p:spPr>
          <a:xfrm>
            <a:off x="183666" y="2125615"/>
            <a:ext cx="2365366" cy="276999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r"/>
            <a:r>
              <a:rPr lang="cs-CZ" sz="1200" b="1" dirty="0">
                <a:latin typeface="Aptos" panose="020B0004020202020204" pitchFamily="34" charset="0"/>
              </a:rPr>
              <a:t>Spolupráce při řešení pokrytí</a:t>
            </a:r>
            <a:br>
              <a:rPr lang="cs-CZ" sz="1200" b="1" dirty="0">
                <a:latin typeface="Aptos" panose="020B0004020202020204" pitchFamily="34" charset="0"/>
              </a:rPr>
            </a:br>
            <a:r>
              <a:rPr lang="cs-CZ" sz="1200" b="1" dirty="0">
                <a:latin typeface="Aptos" panose="020B0004020202020204" pitchFamily="34" charset="0"/>
              </a:rPr>
              <a:t> ČTU &lt;&gt; Obec &lt;&gt; Operátor?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EBA652E7-0C7D-AD01-F88D-0B3B26FA7DCB}"/>
              </a:ext>
            </a:extLst>
          </p:cNvPr>
          <p:cNvSpPr txBox="1"/>
          <p:nvPr/>
        </p:nvSpPr>
        <p:spPr>
          <a:xfrm>
            <a:off x="183666" y="2912336"/>
            <a:ext cx="2386441" cy="276999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r"/>
            <a:r>
              <a:rPr lang="cs-CZ" sz="1200" b="1" dirty="0">
                <a:latin typeface="Aptos" panose="020B0004020202020204" pitchFamily="34" charset="0"/>
              </a:rPr>
              <a:t>Osvěta a technická pomoc při projektech 5G Smart?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1F4CF859-5F8B-6313-1553-98630EA0E20A}"/>
              </a:ext>
            </a:extLst>
          </p:cNvPr>
          <p:cNvSpPr txBox="1"/>
          <p:nvPr/>
        </p:nvSpPr>
        <p:spPr>
          <a:xfrm>
            <a:off x="183666" y="3478153"/>
            <a:ext cx="2604289" cy="276999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r"/>
            <a:r>
              <a:rPr lang="cs-CZ" sz="1200" b="1" dirty="0">
                <a:latin typeface="Aptos" panose="020B0004020202020204" pitchFamily="34" charset="0"/>
              </a:rPr>
              <a:t>Podpora při osvětě legislativy a </a:t>
            </a:r>
            <a:br>
              <a:rPr lang="cs-CZ" sz="1200" b="1" dirty="0">
                <a:latin typeface="Aptos" panose="020B0004020202020204" pitchFamily="34" charset="0"/>
              </a:rPr>
            </a:br>
            <a:r>
              <a:rPr lang="cs-CZ" sz="1200" b="1" dirty="0">
                <a:latin typeface="Aptos" panose="020B0004020202020204" pitchFamily="34" charset="0"/>
              </a:rPr>
              <a:t>procesů výstavby 5G/VHCN?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DCAC4F9E-76B5-9559-934D-D2E50B80D74C}"/>
              </a:ext>
            </a:extLst>
          </p:cNvPr>
          <p:cNvSpPr txBox="1"/>
          <p:nvPr/>
        </p:nvSpPr>
        <p:spPr>
          <a:xfrm>
            <a:off x="7203493" y="35542"/>
            <a:ext cx="1880763" cy="13513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latin typeface="Aptos" panose="020B0004020202020204" pitchFamily="34" charset="0"/>
              </a:rPr>
              <a:t>konzultace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latin typeface="Aptos" panose="020B0004020202020204" pitchFamily="34" charset="0"/>
              </a:rPr>
              <a:t>školení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latin typeface="Aptos" panose="020B0004020202020204" pitchFamily="34" charset="0"/>
              </a:rPr>
              <a:t>webináře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b="1" dirty="0">
                <a:latin typeface="Aptos" panose="020B0004020202020204" pitchFamily="34" charset="0"/>
              </a:rPr>
              <a:t>mapové podklady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latin typeface="Aptos" panose="020B0004020202020204" pitchFamily="34" charset="0"/>
              </a:rPr>
              <a:t>mediace</a:t>
            </a:r>
          </a:p>
        </p:txBody>
      </p:sp>
    </p:spTree>
    <p:extLst>
      <p:ext uri="{BB962C8B-B14F-4D97-AF65-F5344CB8AC3E}">
        <p14:creationId xmlns:p14="http://schemas.microsoft.com/office/powerpoint/2010/main" val="208068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4" grpId="0"/>
      <p:bldP spid="37" grpId="0"/>
      <p:bldP spid="38" grpId="0"/>
      <p:bldP spid="39" grpId="0"/>
      <p:bldP spid="40" grpId="0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9BF458-832D-4AE4-AAA8-6CB09812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316A94-B8D3-4C85-B64C-A5DAB4CD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Sami to nezvládneme</a:t>
            </a:r>
            <a:endParaRPr lang="en-GB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D4DE4-9769-4CCF-8BC4-A608AF24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3376-7BDC-4344-8612-6E595346C041}" type="slidenum">
              <a:rPr lang="en-GB" smtClean="0"/>
              <a:pPr/>
              <a:t>6</a:t>
            </a:fld>
            <a:endParaRPr lang="en-GB" dirty="0"/>
          </a:p>
        </p:txBody>
      </p:sp>
      <p:grpSp>
        <p:nvGrpSpPr>
          <p:cNvPr id="6" name="Google Shape;744;p37">
            <a:extLst>
              <a:ext uri="{FF2B5EF4-FFF2-40B4-BE49-F238E27FC236}">
                <a16:creationId xmlns:a16="http://schemas.microsoft.com/office/drawing/2014/main" id="{AA7A005C-1766-44CA-8A90-31F12D266900}"/>
              </a:ext>
            </a:extLst>
          </p:cNvPr>
          <p:cNvGrpSpPr>
            <a:grpSpLocks noChangeAspect="1"/>
          </p:cNvGrpSpPr>
          <p:nvPr/>
        </p:nvGrpSpPr>
        <p:grpSpPr>
          <a:xfrm>
            <a:off x="177948" y="625498"/>
            <a:ext cx="318264" cy="282756"/>
            <a:chOff x="5292575" y="3681900"/>
            <a:chExt cx="420150" cy="373275"/>
          </a:xfrm>
        </p:grpSpPr>
        <p:sp>
          <p:nvSpPr>
            <p:cNvPr id="7" name="Google Shape;745;p37">
              <a:extLst>
                <a:ext uri="{FF2B5EF4-FFF2-40B4-BE49-F238E27FC236}">
                  <a16:creationId xmlns:a16="http://schemas.microsoft.com/office/drawing/2014/main" id="{7934F8FC-EFBE-42CB-BAC1-DBE02AEBF31A}"/>
                </a:ext>
              </a:extLst>
            </p:cNvPr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746;p37">
              <a:extLst>
                <a:ext uri="{FF2B5EF4-FFF2-40B4-BE49-F238E27FC236}">
                  <a16:creationId xmlns:a16="http://schemas.microsoft.com/office/drawing/2014/main" id="{FDE2497C-FC05-43B3-8572-AD6CC965AF85}"/>
                </a:ext>
              </a:extLst>
            </p:cNvPr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747;p37">
              <a:extLst>
                <a:ext uri="{FF2B5EF4-FFF2-40B4-BE49-F238E27FC236}">
                  <a16:creationId xmlns:a16="http://schemas.microsoft.com/office/drawing/2014/main" id="{A3E8CC39-236F-4C71-9BFA-0F7DA6D58277}"/>
                </a:ext>
              </a:extLst>
            </p:cNvPr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748;p37">
              <a:extLst>
                <a:ext uri="{FF2B5EF4-FFF2-40B4-BE49-F238E27FC236}">
                  <a16:creationId xmlns:a16="http://schemas.microsoft.com/office/drawing/2014/main" id="{D9BFC2E6-F8A3-4388-B6B0-D3CEB2EA8C1C}"/>
                </a:ext>
              </a:extLst>
            </p:cNvPr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749;p37">
              <a:extLst>
                <a:ext uri="{FF2B5EF4-FFF2-40B4-BE49-F238E27FC236}">
                  <a16:creationId xmlns:a16="http://schemas.microsoft.com/office/drawing/2014/main" id="{809910B7-F842-4790-85BD-11FCF0C05F6A}"/>
                </a:ext>
              </a:extLst>
            </p:cNvPr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750;p37">
              <a:extLst>
                <a:ext uri="{FF2B5EF4-FFF2-40B4-BE49-F238E27FC236}">
                  <a16:creationId xmlns:a16="http://schemas.microsoft.com/office/drawing/2014/main" id="{BD0D1698-BFB9-40BB-AA4E-5C41D66FB4F1}"/>
                </a:ext>
              </a:extLst>
            </p:cNvPr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751;p37">
              <a:extLst>
                <a:ext uri="{FF2B5EF4-FFF2-40B4-BE49-F238E27FC236}">
                  <a16:creationId xmlns:a16="http://schemas.microsoft.com/office/drawing/2014/main" id="{04F1B820-534F-4660-9ED5-51A00F5145DF}"/>
                </a:ext>
              </a:extLst>
            </p:cNvPr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37C57AB5-F7F3-4CCF-91F0-0DD6DA05B82E}"/>
              </a:ext>
            </a:extLst>
          </p:cNvPr>
          <p:cNvSpPr txBox="1">
            <a:spLocks/>
          </p:cNvSpPr>
          <p:nvPr/>
        </p:nvSpPr>
        <p:spPr>
          <a:xfrm>
            <a:off x="628650" y="2266050"/>
            <a:ext cx="7886700" cy="771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7B843449-D250-4071-A968-FBBBF4C99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4" y="2530253"/>
            <a:ext cx="1930897" cy="796246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EB4EDEB1-7531-461B-B16E-21123E153F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219" y="1681241"/>
            <a:ext cx="4029623" cy="357378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36DB2B86-9805-4E50-89D3-06150D7BB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937" y="2173327"/>
            <a:ext cx="1318374" cy="671987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A21A3ECB-CEC2-41AD-9301-DEDBAF844C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05" y="1412430"/>
            <a:ext cx="2169208" cy="806322"/>
          </a:xfrm>
          <a:prstGeom prst="rect">
            <a:avLst/>
          </a:prstGeom>
        </p:spPr>
      </p:pic>
      <p:pic>
        <p:nvPicPr>
          <p:cNvPr id="40" name="Obrázek 39">
            <a:extLst>
              <a:ext uri="{FF2B5EF4-FFF2-40B4-BE49-F238E27FC236}">
                <a16:creationId xmlns:a16="http://schemas.microsoft.com/office/drawing/2014/main" id="{2BB9C51D-24FF-403D-8146-39AE267EC03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18" y="3339240"/>
            <a:ext cx="758692" cy="770364"/>
          </a:xfrm>
          <a:prstGeom prst="rect">
            <a:avLst/>
          </a:prstGeom>
        </p:spPr>
      </p:pic>
      <p:pic>
        <p:nvPicPr>
          <p:cNvPr id="42" name="Obrázek 41">
            <a:extLst>
              <a:ext uri="{FF2B5EF4-FFF2-40B4-BE49-F238E27FC236}">
                <a16:creationId xmlns:a16="http://schemas.microsoft.com/office/drawing/2014/main" id="{0FFA857E-826D-4DBB-965F-BC8168AB8E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7953" y="4077941"/>
            <a:ext cx="510584" cy="548688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A97A6EB7-C7CB-499F-9EB8-074775BEA4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4898" y="2959030"/>
            <a:ext cx="1318374" cy="662997"/>
          </a:xfrm>
          <a:prstGeom prst="rect">
            <a:avLst/>
          </a:prstGeom>
        </p:spPr>
      </p:pic>
      <p:pic>
        <p:nvPicPr>
          <p:cNvPr id="46" name="Obrázek 45">
            <a:extLst>
              <a:ext uri="{FF2B5EF4-FFF2-40B4-BE49-F238E27FC236}">
                <a16:creationId xmlns:a16="http://schemas.microsoft.com/office/drawing/2014/main" id="{53B5CB4D-576B-4F7C-BF7B-1A460929E3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10670" y="2734815"/>
            <a:ext cx="1887259" cy="612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Obrázek 47">
            <a:extLst>
              <a:ext uri="{FF2B5EF4-FFF2-40B4-BE49-F238E27FC236}">
                <a16:creationId xmlns:a16="http://schemas.microsoft.com/office/drawing/2014/main" id="{F09A3D32-D6EC-4103-86B9-F76B9CA464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7419" y="4120955"/>
            <a:ext cx="1394581" cy="403895"/>
          </a:xfrm>
          <a:prstGeom prst="rect">
            <a:avLst/>
          </a:prstGeom>
        </p:spPr>
      </p:pic>
      <p:sp>
        <p:nvSpPr>
          <p:cNvPr id="49" name="Obdélník: se zakulacenými rohy 48">
            <a:extLst>
              <a:ext uri="{FF2B5EF4-FFF2-40B4-BE49-F238E27FC236}">
                <a16:creationId xmlns:a16="http://schemas.microsoft.com/office/drawing/2014/main" id="{B06DC10E-EB71-4AFD-ABC7-6B33BBFCE7E5}"/>
              </a:ext>
            </a:extLst>
          </p:cNvPr>
          <p:cNvSpPr/>
          <p:nvPr/>
        </p:nvSpPr>
        <p:spPr>
          <a:xfrm>
            <a:off x="540766" y="4213595"/>
            <a:ext cx="2514905" cy="38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Poskytovatelé SEK</a:t>
            </a:r>
          </a:p>
        </p:txBody>
      </p:sp>
      <p:cxnSp>
        <p:nvCxnSpPr>
          <p:cNvPr id="52" name="Přímá spojnice se šipkou 51">
            <a:extLst>
              <a:ext uri="{FF2B5EF4-FFF2-40B4-BE49-F238E27FC236}">
                <a16:creationId xmlns:a16="http://schemas.microsoft.com/office/drawing/2014/main" id="{13C28802-734F-40EC-9CAF-202E085712A6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5100039" y="2509321"/>
            <a:ext cx="1211898" cy="271432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se šipkou 53">
            <a:extLst>
              <a:ext uri="{FF2B5EF4-FFF2-40B4-BE49-F238E27FC236}">
                <a16:creationId xmlns:a16="http://schemas.microsoft.com/office/drawing/2014/main" id="{B988D284-855B-4EA3-B4DC-AA73B0DD1C85}"/>
              </a:ext>
            </a:extLst>
          </p:cNvPr>
          <p:cNvCxnSpPr>
            <a:cxnSpLocks/>
            <a:stCxn id="44" idx="1"/>
          </p:cNvCxnSpPr>
          <p:nvPr/>
        </p:nvCxnSpPr>
        <p:spPr>
          <a:xfrm flipH="1" flipV="1">
            <a:off x="5025401" y="3100630"/>
            <a:ext cx="1409497" cy="189899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se šipkou 56">
            <a:extLst>
              <a:ext uri="{FF2B5EF4-FFF2-40B4-BE49-F238E27FC236}">
                <a16:creationId xmlns:a16="http://schemas.microsoft.com/office/drawing/2014/main" id="{823286DC-236E-455A-98FB-F08B1780B765}"/>
              </a:ext>
            </a:extLst>
          </p:cNvPr>
          <p:cNvCxnSpPr>
            <a:cxnSpLocks/>
          </p:cNvCxnSpPr>
          <p:nvPr/>
        </p:nvCxnSpPr>
        <p:spPr>
          <a:xfrm flipH="1" flipV="1">
            <a:off x="5005704" y="3465194"/>
            <a:ext cx="725782" cy="264835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se šipkou 59">
            <a:extLst>
              <a:ext uri="{FF2B5EF4-FFF2-40B4-BE49-F238E27FC236}">
                <a16:creationId xmlns:a16="http://schemas.microsoft.com/office/drawing/2014/main" id="{F7F47978-3C0C-42AB-8B68-3A524C6A9EF8}"/>
              </a:ext>
            </a:extLst>
          </p:cNvPr>
          <p:cNvCxnSpPr>
            <a:cxnSpLocks/>
            <a:stCxn id="42" idx="0"/>
          </p:cNvCxnSpPr>
          <p:nvPr/>
        </p:nvCxnSpPr>
        <p:spPr>
          <a:xfrm flipH="1" flipV="1">
            <a:off x="4769529" y="3617305"/>
            <a:ext cx="203716" cy="460636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se šipkou 62">
            <a:extLst>
              <a:ext uri="{FF2B5EF4-FFF2-40B4-BE49-F238E27FC236}">
                <a16:creationId xmlns:a16="http://schemas.microsoft.com/office/drawing/2014/main" id="{901C0094-DEF9-4A89-B506-9C2F3215A25C}"/>
              </a:ext>
            </a:extLst>
          </p:cNvPr>
          <p:cNvCxnSpPr>
            <a:cxnSpLocks/>
            <a:stCxn id="48" idx="0"/>
          </p:cNvCxnSpPr>
          <p:nvPr/>
        </p:nvCxnSpPr>
        <p:spPr>
          <a:xfrm flipV="1">
            <a:off x="3874710" y="3653895"/>
            <a:ext cx="43105" cy="46706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se šipkou 66">
            <a:extLst>
              <a:ext uri="{FF2B5EF4-FFF2-40B4-BE49-F238E27FC236}">
                <a16:creationId xmlns:a16="http://schemas.microsoft.com/office/drawing/2014/main" id="{23FE4567-468C-489D-9FD9-EA93BADC52C4}"/>
              </a:ext>
            </a:extLst>
          </p:cNvPr>
          <p:cNvCxnSpPr>
            <a:cxnSpLocks/>
          </p:cNvCxnSpPr>
          <p:nvPr/>
        </p:nvCxnSpPr>
        <p:spPr>
          <a:xfrm flipV="1">
            <a:off x="2364185" y="3590835"/>
            <a:ext cx="590611" cy="560264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se šipkou 69">
            <a:extLst>
              <a:ext uri="{FF2B5EF4-FFF2-40B4-BE49-F238E27FC236}">
                <a16:creationId xmlns:a16="http://schemas.microsoft.com/office/drawing/2014/main" id="{AC890335-F671-474E-8172-B5F8763B5F2F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525910" y="3274490"/>
            <a:ext cx="1148482" cy="449932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se šipkou 72">
            <a:extLst>
              <a:ext uri="{FF2B5EF4-FFF2-40B4-BE49-F238E27FC236}">
                <a16:creationId xmlns:a16="http://schemas.microsoft.com/office/drawing/2014/main" id="{EE32DB45-69D8-4EAF-84BE-2BA71E3C8CE7}"/>
              </a:ext>
            </a:extLst>
          </p:cNvPr>
          <p:cNvCxnSpPr>
            <a:cxnSpLocks/>
          </p:cNvCxnSpPr>
          <p:nvPr/>
        </p:nvCxnSpPr>
        <p:spPr>
          <a:xfrm>
            <a:off x="1896373" y="2870313"/>
            <a:ext cx="690204" cy="1175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se šipkou 75">
            <a:extLst>
              <a:ext uri="{FF2B5EF4-FFF2-40B4-BE49-F238E27FC236}">
                <a16:creationId xmlns:a16="http://schemas.microsoft.com/office/drawing/2014/main" id="{05AD8E6A-5110-43D9-B247-D67F2A3FAFAE}"/>
              </a:ext>
            </a:extLst>
          </p:cNvPr>
          <p:cNvCxnSpPr>
            <a:cxnSpLocks/>
          </p:cNvCxnSpPr>
          <p:nvPr/>
        </p:nvCxnSpPr>
        <p:spPr>
          <a:xfrm>
            <a:off x="1997531" y="2280426"/>
            <a:ext cx="813475" cy="232201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se šipkou 78">
            <a:extLst>
              <a:ext uri="{FF2B5EF4-FFF2-40B4-BE49-F238E27FC236}">
                <a16:creationId xmlns:a16="http://schemas.microsoft.com/office/drawing/2014/main" id="{642BBCA8-DC06-4EA1-A02D-9F43756BD7C8}"/>
              </a:ext>
            </a:extLst>
          </p:cNvPr>
          <p:cNvCxnSpPr>
            <a:cxnSpLocks/>
          </p:cNvCxnSpPr>
          <p:nvPr/>
        </p:nvCxnSpPr>
        <p:spPr>
          <a:xfrm flipH="1">
            <a:off x="4654668" y="2025042"/>
            <a:ext cx="219206" cy="522304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délník: se zakulacenými rohy 35">
            <a:extLst>
              <a:ext uri="{FF2B5EF4-FFF2-40B4-BE49-F238E27FC236}">
                <a16:creationId xmlns:a16="http://schemas.microsoft.com/office/drawing/2014/main" id="{BF2FC0CD-AA72-4402-8CD0-0B768497D99F}"/>
              </a:ext>
            </a:extLst>
          </p:cNvPr>
          <p:cNvSpPr/>
          <p:nvPr/>
        </p:nvSpPr>
        <p:spPr>
          <a:xfrm>
            <a:off x="4578025" y="1389290"/>
            <a:ext cx="2169208" cy="38725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Krajské úřady</a:t>
            </a:r>
          </a:p>
        </p:txBody>
      </p:sp>
      <p:cxnSp>
        <p:nvCxnSpPr>
          <p:cNvPr id="39" name="Přímá spojnice se šipkou 38">
            <a:extLst>
              <a:ext uri="{FF2B5EF4-FFF2-40B4-BE49-F238E27FC236}">
                <a16:creationId xmlns:a16="http://schemas.microsoft.com/office/drawing/2014/main" id="{E9D3CE29-DC02-4225-ACB3-80AF41F1487C}"/>
              </a:ext>
            </a:extLst>
          </p:cNvPr>
          <p:cNvCxnSpPr>
            <a:cxnSpLocks/>
          </p:cNvCxnSpPr>
          <p:nvPr/>
        </p:nvCxnSpPr>
        <p:spPr>
          <a:xfrm>
            <a:off x="3664414" y="2025042"/>
            <a:ext cx="0" cy="522304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Síť MAS v ČR - MAS Zubří země">
            <a:extLst>
              <a:ext uri="{FF2B5EF4-FFF2-40B4-BE49-F238E27FC236}">
                <a16:creationId xmlns:a16="http://schemas.microsoft.com/office/drawing/2014/main" id="{03F58024-2D19-470E-AD6F-198902474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460" y="1328446"/>
            <a:ext cx="1635709" cy="62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Obdélník 42">
            <a:extLst>
              <a:ext uri="{FF2B5EF4-FFF2-40B4-BE49-F238E27FC236}">
                <a16:creationId xmlns:a16="http://schemas.microsoft.com/office/drawing/2014/main" id="{3AB77DBC-AFD7-4097-A180-907666B4C98B}"/>
              </a:ext>
            </a:extLst>
          </p:cNvPr>
          <p:cNvSpPr/>
          <p:nvPr/>
        </p:nvSpPr>
        <p:spPr>
          <a:xfrm>
            <a:off x="6491594" y="3634428"/>
            <a:ext cx="2608640" cy="144671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0" name="Picture 2" descr="Svaz měst a obcí ČR vstupuje do roku 2020 s novým logem a novým webem |  Moderní Obec">
            <a:extLst>
              <a:ext uri="{FF2B5EF4-FFF2-40B4-BE49-F238E27FC236}">
                <a16:creationId xmlns:a16="http://schemas.microsoft.com/office/drawing/2014/main" id="{07AC278F-9CDC-49F2-A130-689B1963B3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970" y="3830810"/>
            <a:ext cx="868407" cy="38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lavní strana | ČKAIT">
            <a:extLst>
              <a:ext uri="{FF2B5EF4-FFF2-40B4-BE49-F238E27FC236}">
                <a16:creationId xmlns:a16="http://schemas.microsoft.com/office/drawing/2014/main" id="{8C9B6BF1-D660-4EB7-8DBC-6F170FCEA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4023" y="62361"/>
            <a:ext cx="876211" cy="8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oatt">
            <a:extLst>
              <a:ext uri="{FF2B5EF4-FFF2-40B4-BE49-F238E27FC236}">
                <a16:creationId xmlns:a16="http://schemas.microsoft.com/office/drawing/2014/main" id="{71BF5051-A94E-4B11-9396-077EDE450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4555" y="134633"/>
            <a:ext cx="1227103" cy="49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etail | PROFIBER Networking">
            <a:extLst>
              <a:ext uri="{FF2B5EF4-FFF2-40B4-BE49-F238E27FC236}">
                <a16:creationId xmlns:a16="http://schemas.microsoft.com/office/drawing/2014/main" id="{54CC720B-FCD4-4394-A835-7FD51126B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4807" y="751234"/>
            <a:ext cx="971007" cy="57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392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316A94-B8D3-4C85-B64C-A5DAB4CD0EF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marL="457189" lvl="1">
              <a:lnSpc>
                <a:spcPct val="115000"/>
              </a:lnSpc>
              <a:spcAft>
                <a:spcPts val="800"/>
              </a:spcAft>
            </a:pPr>
            <a:r>
              <a:rPr lang="cs-CZ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Proč BCO v období 2024–2029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D4DE4-9769-4CCF-8BC4-A608AF24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3376-7BDC-4344-8612-6E595346C041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37C57AB5-F7F3-4CCF-91F0-0DD6DA05B82E}"/>
              </a:ext>
            </a:extLst>
          </p:cNvPr>
          <p:cNvSpPr txBox="1">
            <a:spLocks/>
          </p:cNvSpPr>
          <p:nvPr/>
        </p:nvSpPr>
        <p:spPr>
          <a:xfrm>
            <a:off x="371204" y="1500024"/>
            <a:ext cx="8768863" cy="315492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plnění cílů ČR strategie „</a:t>
            </a: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Digitální Česko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“,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plnění úkolů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„</a:t>
            </a: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Common union TOOLBOX for connectivity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“,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plnění úkolů „</a:t>
            </a: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Guidelines on State aid for broadband networks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“,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podpora plnění pokynů v rámci „</a:t>
            </a: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Směrnice o gigabitové infrastruktuře (GIA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)“,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plnění cílů „</a:t>
            </a: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Cíle digitální dekády pro rok 2030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“,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plnění cílů „</a:t>
            </a: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Digitálního kompasu 2030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“,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součást implementace </a:t>
            </a: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39 best practices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ČR dle EU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strategie </a:t>
            </a:r>
            <a:r>
              <a:rPr lang="fr-FR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Commission Recommendation (EU) 2020/1307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cs-CZ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Grafický objekt 2" descr="Otazník se souvislou výplní">
            <a:extLst>
              <a:ext uri="{FF2B5EF4-FFF2-40B4-BE49-F238E27FC236}">
                <a16:creationId xmlns:a16="http://schemas.microsoft.com/office/drawing/2014/main" id="{258917B1-F699-B91F-F59F-20BEFE9CC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1" y="381001"/>
            <a:ext cx="427131" cy="427131"/>
          </a:xfrm>
          <a:prstGeom prst="rect">
            <a:avLst/>
          </a:prstGeom>
        </p:spPr>
      </p:pic>
      <p:pic>
        <p:nvPicPr>
          <p:cNvPr id="7" name="Grafický objekt 6" descr="Žárovka a ozubené kolečko se souvislou výplní">
            <a:extLst>
              <a:ext uri="{FF2B5EF4-FFF2-40B4-BE49-F238E27FC236}">
                <a16:creationId xmlns:a16="http://schemas.microsoft.com/office/drawing/2014/main" id="{1C8DF9B0-C764-4600-5E45-70B528349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8545" y="381001"/>
            <a:ext cx="685800" cy="685800"/>
          </a:xfrm>
          <a:prstGeom prst="rect">
            <a:avLst/>
          </a:prstGeom>
        </p:spPr>
      </p:pic>
      <p:pic>
        <p:nvPicPr>
          <p:cNvPr id="8" name="Obrázek 7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E6303861-A849-BA50-154E-275E5ADDEA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614" y="128985"/>
            <a:ext cx="4426387" cy="253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0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65E52-A76E-47C9-A4B9-40909EE5C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3376-7BDC-4344-8612-6E595346C041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4B556AA-2144-457A-8150-8F47108C6656}"/>
              </a:ext>
            </a:extLst>
          </p:cNvPr>
          <p:cNvSpPr txBox="1">
            <a:spLocks/>
          </p:cNvSpPr>
          <p:nvPr/>
        </p:nvSpPr>
        <p:spPr>
          <a:xfrm>
            <a:off x="4415587" y="4445564"/>
            <a:ext cx="2887715" cy="418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tx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800" i="1" dirty="0">
                <a:solidFill>
                  <a:schemeClr val="tx1">
                    <a:lumMod val="75000"/>
                  </a:schemeClr>
                </a:solidFill>
              </a:rPr>
              <a:t>Broadband Competence Office Česká republika</a:t>
            </a:r>
          </a:p>
          <a:p>
            <a:pPr algn="l"/>
            <a:r>
              <a:rPr lang="cs-CZ" sz="800" i="1" dirty="0">
                <a:solidFill>
                  <a:schemeClr val="tx1">
                    <a:lumMod val="75000"/>
                  </a:schemeClr>
                </a:solidFill>
              </a:rPr>
              <a:t>Na Františku 32, Praha 1, PSČ 110 15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E107E63-416F-8D57-1D26-BB01C8570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32" y="1544644"/>
            <a:ext cx="8632710" cy="2579506"/>
          </a:xfrm>
        </p:spPr>
        <p:txBody>
          <a:bodyPr>
            <a:normAutofit fontScale="90000"/>
          </a:bodyPr>
          <a:lstStyle/>
          <a:p>
            <a:r>
              <a:rPr lang="cs-CZ" dirty="0"/>
              <a:t>Děkujeme za pozornost</a:t>
            </a:r>
            <a:br>
              <a:rPr lang="cs-CZ" dirty="0"/>
            </a:br>
            <a:br>
              <a:rPr lang="cs-CZ" dirty="0"/>
            </a:br>
            <a:r>
              <a:rPr lang="cs-CZ" sz="2000" dirty="0"/>
              <a:t>Důležité odkazy: </a:t>
            </a:r>
            <a:br>
              <a:rPr lang="cs-CZ" sz="2000" dirty="0"/>
            </a:br>
            <a:r>
              <a:rPr lang="cs-CZ" sz="2000" dirty="0">
                <a:hlinkClick r:id="rId2"/>
              </a:rPr>
              <a:t>https://www.bconetwork.cz</a:t>
            </a:r>
            <a:r>
              <a:rPr lang="cs-CZ" sz="2000" dirty="0"/>
              <a:t> </a:t>
            </a:r>
            <a:br>
              <a:rPr lang="cs-CZ" sz="2000" dirty="0"/>
            </a:br>
            <a:r>
              <a:rPr lang="cs-CZ" sz="2000" dirty="0">
                <a:hlinkClick r:id="rId3"/>
              </a:rPr>
              <a:t>https://www.verejnakonzultace.cz</a:t>
            </a:r>
            <a:br>
              <a:rPr lang="cs-CZ" sz="2000" dirty="0"/>
            </a:br>
            <a:r>
              <a:rPr lang="cs-CZ" sz="2000" dirty="0">
                <a:hlinkClick r:id="rId4"/>
              </a:rPr>
              <a:t>https://www.mapainternetu.cz/</a:t>
            </a:r>
            <a:r>
              <a:rPr lang="cs-CZ" sz="2000" dirty="0"/>
              <a:t> </a:t>
            </a:r>
            <a:r>
              <a:rPr lang="cs-CZ" sz="2000" dirty="0">
                <a:solidFill>
                  <a:srgbClr val="00B0F0"/>
                </a:solidFill>
              </a:rPr>
              <a:t>-		&gt;https://apps.bconetwork.cz/MAPA/mapa_GSD2023.html</a:t>
            </a:r>
            <a:br>
              <a:rPr lang="cs-CZ" sz="2000" dirty="0"/>
            </a:br>
            <a:r>
              <a:rPr lang="cs-CZ" sz="2000" dirty="0">
                <a:hlinkClick r:id="rId5"/>
              </a:rPr>
              <a:t>https://www.fotimstavbu.cz/</a:t>
            </a:r>
            <a:r>
              <a:rPr lang="cs-CZ" sz="2000" dirty="0"/>
              <a:t> </a:t>
            </a:r>
            <a:br>
              <a:rPr lang="cs-CZ" sz="2000" dirty="0"/>
            </a:br>
            <a:r>
              <a:rPr lang="cs-CZ" sz="2000" dirty="0">
                <a:hlinkClick r:id="rId6"/>
              </a:rPr>
              <a:t>https://apps.bconetwork.cz/vecnabremena/</a:t>
            </a:r>
            <a:r>
              <a:rPr lang="cs-CZ" sz="2000" dirty="0"/>
              <a:t> </a:t>
            </a:r>
            <a:br>
              <a:rPr lang="cs-CZ" sz="2000" dirty="0"/>
            </a:br>
            <a:r>
              <a:rPr lang="cs-CZ" sz="2000" dirty="0">
                <a:hlinkClick r:id="rId7"/>
              </a:rPr>
              <a:t>https://www.bcocz.cz</a:t>
            </a:r>
            <a:r>
              <a:rPr lang="cs-CZ" sz="2000" dirty="0"/>
              <a:t>  o GIA</a:t>
            </a:r>
            <a:br>
              <a:rPr lang="cs-CZ" sz="2000" dirty="0"/>
            </a:b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72524722"/>
      </p:ext>
    </p:extLst>
  </p:cSld>
  <p:clrMapOvr>
    <a:masterClrMapping/>
  </p:clrMapOvr>
</p:sld>
</file>

<file path=ppt/theme/theme1.xml><?xml version="1.0" encoding="utf-8"?>
<a:theme xmlns:a="http://schemas.openxmlformats.org/drawingml/2006/main" name="BCO Theme">
  <a:themeElements>
    <a:clrScheme name="BCO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004B8F"/>
      </a:accent1>
      <a:accent2>
        <a:srgbClr val="263248"/>
      </a:accent2>
      <a:accent3>
        <a:srgbClr val="607D8A"/>
      </a:accent3>
      <a:accent4>
        <a:srgbClr val="CAD3E3"/>
      </a:accent4>
      <a:accent5>
        <a:srgbClr val="E41B23"/>
      </a:accent5>
      <a:accent6>
        <a:srgbClr val="C00000"/>
      </a:accent6>
      <a:hlink>
        <a:srgbClr val="1AB7EA"/>
      </a:hlink>
      <a:folHlink>
        <a:srgbClr val="6611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7245</TotalTime>
  <Words>747</Words>
  <Application>Microsoft Office PowerPoint</Application>
  <PresentationFormat>Předvádění na obrazovce (16:9)</PresentationFormat>
  <Paragraphs>87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Aptos</vt:lpstr>
      <vt:lpstr>Arial</vt:lpstr>
      <vt:lpstr>Arial Black</vt:lpstr>
      <vt:lpstr>Arvo</vt:lpstr>
      <vt:lpstr>Calibri</vt:lpstr>
      <vt:lpstr>Symbol</vt:lpstr>
      <vt:lpstr>BCO Theme</vt:lpstr>
      <vt:lpstr>Broadband Competence Office Česká republika</vt:lpstr>
      <vt:lpstr>Kdo je BCO?</vt:lpstr>
      <vt:lpstr>Hlavním cíle BCO ČR?</vt:lpstr>
      <vt:lpstr>BCO v období 2020–2025</vt:lpstr>
      <vt:lpstr>BCO ČR a 5G</vt:lpstr>
      <vt:lpstr>Sami to nezvládneme</vt:lpstr>
      <vt:lpstr>Proč BCO v období 2024–2029</vt:lpstr>
      <vt:lpstr>Děkujeme za pozornost  Důležité odkazy:  https://www.bconetwork.cz  https://www.verejnakonzultace.cz https://www.mapainternetu.cz/ -  &gt;https://apps.bconetwork.cz/MAPA/mapa_GSD2023.html https://www.fotimstavbu.cz/  https://apps.bconetwork.cz/vecnabremena/  https://www.bcocz.cz  o GIA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Broadband Competence Office Česká republika</dc:title>
  <dc:creator>Tomas Kafka</dc:creator>
  <cp:lastModifiedBy>Zdenek Dvořák</cp:lastModifiedBy>
  <cp:revision>26</cp:revision>
  <cp:lastPrinted>2024-10-23T12:57:42Z</cp:lastPrinted>
  <dcterms:created xsi:type="dcterms:W3CDTF">2020-05-20T20:12:16Z</dcterms:created>
  <dcterms:modified xsi:type="dcterms:W3CDTF">2025-06-10T11:13:05Z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BCO Theme:8</vt:lpwstr>
  </property>
  <property fmtid="{D5CDD505-2E9C-101B-9397-08002B2CF9AE}" pid="3" name="ClassificationContentMarkingHeaderText">
    <vt:lpwstr>PRO VNITŘNÍ POTŘEBU          </vt:lpwstr>
  </property>
  <property fmtid="{D5CDD505-2E9C-101B-9397-08002B2CF9AE}" pid="4" name="MSIP_Label_1ba92a76-a6c4-4984-b898-a49fe77c5243_Enabled">
    <vt:lpwstr>true</vt:lpwstr>
  </property>
  <property fmtid="{D5CDD505-2E9C-101B-9397-08002B2CF9AE}" pid="5" name="MSIP_Label_1ba92a76-a6c4-4984-b898-a49fe77c5243_SetDate">
    <vt:lpwstr>2024-02-16T13:31:29Z</vt:lpwstr>
  </property>
  <property fmtid="{D5CDD505-2E9C-101B-9397-08002B2CF9AE}" pid="6" name="MSIP_Label_1ba92a76-a6c4-4984-b898-a49fe77c5243_Method">
    <vt:lpwstr>Privileged</vt:lpwstr>
  </property>
  <property fmtid="{D5CDD505-2E9C-101B-9397-08002B2CF9AE}" pid="7" name="MSIP_Label_1ba92a76-a6c4-4984-b898-a49fe77c5243_Name">
    <vt:lpwstr>Veřejné - s popiskem</vt:lpwstr>
  </property>
  <property fmtid="{D5CDD505-2E9C-101B-9397-08002B2CF9AE}" pid="8" name="MSIP_Label_1ba92a76-a6c4-4984-b898-a49fe77c5243_SiteId">
    <vt:lpwstr>1f9775f0-c6d0-40f3-b27c-91cb5bbd294a</vt:lpwstr>
  </property>
  <property fmtid="{D5CDD505-2E9C-101B-9397-08002B2CF9AE}" pid="9" name="MSIP_Label_1ba92a76-a6c4-4984-b898-a49fe77c5243_ActionId">
    <vt:lpwstr>9de76d6b-f6e9-41d4-9d52-9ae8552037ec</vt:lpwstr>
  </property>
  <property fmtid="{D5CDD505-2E9C-101B-9397-08002B2CF9AE}" pid="10" name="MSIP_Label_1ba92a76-a6c4-4984-b898-a49fe77c5243_ContentBits">
    <vt:lpwstr>0</vt:lpwstr>
  </property>
</Properties>
</file>