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ink/ink7.xml" ContentType="application/inkml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1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32257-7081-4CC8-8727-0F9FCF966BD1}" v="5" dt="2025-04-23T02:04:55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2" autoAdjust="0"/>
    <p:restoredTop sz="94660"/>
  </p:normalViewPr>
  <p:slideViewPr>
    <p:cSldViewPr snapToGrid="0">
      <p:cViewPr varScale="1">
        <p:scale>
          <a:sx n="96" d="100"/>
          <a:sy n="96" d="100"/>
        </p:scale>
        <p:origin x="12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Manhart-Happy" userId="6ced5610-5b46-461f-8b3d-c33d7ad69576" providerId="ADAL" clId="{0A032257-7081-4CC8-8727-0F9FCF966BD1}"/>
    <pc:docChg chg="custSel addSld delSld modSld">
      <pc:chgData name="Michal Manhart-Happy" userId="6ced5610-5b46-461f-8b3d-c33d7ad69576" providerId="ADAL" clId="{0A032257-7081-4CC8-8727-0F9FCF966BD1}" dt="2025-04-23T02:04:55.087" v="42"/>
      <pc:docMkLst>
        <pc:docMk/>
      </pc:docMkLst>
      <pc:sldChg chg="addSp delSp modSp mod modShow">
        <pc:chgData name="Michal Manhart-Happy" userId="6ced5610-5b46-461f-8b3d-c33d7ad69576" providerId="ADAL" clId="{0A032257-7081-4CC8-8727-0F9FCF966BD1}" dt="2025-04-23T02:01:52.374" v="36" actId="1076"/>
        <pc:sldMkLst>
          <pc:docMk/>
          <pc:sldMk cId="2370628293" sldId="261"/>
        </pc:sldMkLst>
        <pc:spChg chg="mod">
          <ac:chgData name="Michal Manhart-Happy" userId="6ced5610-5b46-461f-8b3d-c33d7ad69576" providerId="ADAL" clId="{0A032257-7081-4CC8-8727-0F9FCF966BD1}" dt="2025-04-23T01:49:49.409" v="5" actId="20577"/>
          <ac:spMkLst>
            <pc:docMk/>
            <pc:sldMk cId="2370628293" sldId="261"/>
            <ac:spMk id="2" creationId="{B6A5BB5D-07E2-C22C-D3FC-365D2BE87AD3}"/>
          </ac:spMkLst>
        </pc:spChg>
        <pc:spChg chg="del">
          <ac:chgData name="Michal Manhart-Happy" userId="6ced5610-5b46-461f-8b3d-c33d7ad69576" providerId="ADAL" clId="{0A032257-7081-4CC8-8727-0F9FCF966BD1}" dt="2025-04-23T01:49:53.743" v="6" actId="478"/>
          <ac:spMkLst>
            <pc:docMk/>
            <pc:sldMk cId="2370628293" sldId="261"/>
            <ac:spMk id="3" creationId="{0CDDCE25-1C9C-9689-2A9F-2627E476C988}"/>
          </ac:spMkLst>
        </pc:spChg>
        <pc:spChg chg="add del mod">
          <ac:chgData name="Michal Manhart-Happy" userId="6ced5610-5b46-461f-8b3d-c33d7ad69576" providerId="ADAL" clId="{0A032257-7081-4CC8-8727-0F9FCF966BD1}" dt="2025-04-23T01:50:10.705" v="9" actId="478"/>
          <ac:spMkLst>
            <pc:docMk/>
            <pc:sldMk cId="2370628293" sldId="261"/>
            <ac:spMk id="8" creationId="{C90ED66C-7A13-6A94-9BCF-A352670D2465}"/>
          </ac:spMkLst>
        </pc:spChg>
        <pc:spChg chg="add mod">
          <ac:chgData name="Michal Manhart-Happy" userId="6ced5610-5b46-461f-8b3d-c33d7ad69576" providerId="ADAL" clId="{0A032257-7081-4CC8-8727-0F9FCF966BD1}" dt="2025-04-23T02:01:27.547" v="32" actId="14100"/>
          <ac:spMkLst>
            <pc:docMk/>
            <pc:sldMk cId="2370628293" sldId="261"/>
            <ac:spMk id="12" creationId="{59774465-18B9-2505-319A-F97857BC4A9B}"/>
          </ac:spMkLst>
        </pc:spChg>
        <pc:spChg chg="add mod">
          <ac:chgData name="Michal Manhart-Happy" userId="6ced5610-5b46-461f-8b3d-c33d7ad69576" providerId="ADAL" clId="{0A032257-7081-4CC8-8727-0F9FCF966BD1}" dt="2025-04-23T02:01:27.547" v="32" actId="14100"/>
          <ac:spMkLst>
            <pc:docMk/>
            <pc:sldMk cId="2370628293" sldId="261"/>
            <ac:spMk id="14" creationId="{4CB966BC-4783-544E-F3DA-1E0E5889939B}"/>
          </ac:spMkLst>
        </pc:spChg>
        <pc:spChg chg="add mod">
          <ac:chgData name="Michal Manhart-Happy" userId="6ced5610-5b46-461f-8b3d-c33d7ad69576" providerId="ADAL" clId="{0A032257-7081-4CC8-8727-0F9FCF966BD1}" dt="2025-04-23T02:01:31.361" v="33" actId="14100"/>
          <ac:spMkLst>
            <pc:docMk/>
            <pc:sldMk cId="2370628293" sldId="261"/>
            <ac:spMk id="16" creationId="{7188BBAD-3515-E67B-2D86-E4D43175170E}"/>
          </ac:spMkLst>
        </pc:spChg>
        <pc:grpChg chg="mod">
          <ac:chgData name="Michal Manhart-Happy" userId="6ced5610-5b46-461f-8b3d-c33d7ad69576" providerId="ADAL" clId="{0A032257-7081-4CC8-8727-0F9FCF966BD1}" dt="2025-04-23T01:50:07.496" v="8" actId="1076"/>
          <ac:grpSpMkLst>
            <pc:docMk/>
            <pc:sldMk cId="2370628293" sldId="261"/>
            <ac:grpSpMk id="7" creationId="{2F334C8E-0A05-0FDA-A38B-DE28B323BCCE}"/>
          </ac:grpSpMkLst>
        </pc:grpChg>
        <pc:picChg chg="add mod">
          <ac:chgData name="Michal Manhart-Happy" userId="6ced5610-5b46-461f-8b3d-c33d7ad69576" providerId="ADAL" clId="{0A032257-7081-4CC8-8727-0F9FCF966BD1}" dt="2025-04-23T02:01:52.374" v="36" actId="1076"/>
          <ac:picMkLst>
            <pc:docMk/>
            <pc:sldMk cId="2370628293" sldId="261"/>
            <ac:picMk id="10" creationId="{D4F7FB3C-620B-2AA9-C4ED-2FB27745EA1A}"/>
          </ac:picMkLst>
        </pc:picChg>
        <pc:picChg chg="add mod">
          <ac:chgData name="Michal Manhart-Happy" userId="6ced5610-5b46-461f-8b3d-c33d7ad69576" providerId="ADAL" clId="{0A032257-7081-4CC8-8727-0F9FCF966BD1}" dt="2025-04-23T02:01:42.012" v="34" actId="1076"/>
          <ac:picMkLst>
            <pc:docMk/>
            <pc:sldMk cId="2370628293" sldId="261"/>
            <ac:picMk id="18" creationId="{FAA20049-093C-5025-472C-790178112178}"/>
          </ac:picMkLst>
        </pc:picChg>
      </pc:sldChg>
      <pc:sldChg chg="modSp mod">
        <pc:chgData name="Michal Manhart-Happy" userId="6ced5610-5b46-461f-8b3d-c33d7ad69576" providerId="ADAL" clId="{0A032257-7081-4CC8-8727-0F9FCF966BD1}" dt="2025-04-23T02:02:42.135" v="39" actId="1076"/>
        <pc:sldMkLst>
          <pc:docMk/>
          <pc:sldMk cId="1333461277" sldId="262"/>
        </pc:sldMkLst>
        <pc:picChg chg="mod">
          <ac:chgData name="Michal Manhart-Happy" userId="6ced5610-5b46-461f-8b3d-c33d7ad69576" providerId="ADAL" clId="{0A032257-7081-4CC8-8727-0F9FCF966BD1}" dt="2025-04-23T02:02:42.135" v="39" actId="1076"/>
          <ac:picMkLst>
            <pc:docMk/>
            <pc:sldMk cId="1333461277" sldId="262"/>
            <ac:picMk id="15" creationId="{578BF6C4-978B-F747-04B2-E37412A3C6C3}"/>
          </ac:picMkLst>
        </pc:picChg>
      </pc:sldChg>
      <pc:sldChg chg="modTransition modAnim">
        <pc:chgData name="Michal Manhart-Happy" userId="6ced5610-5b46-461f-8b3d-c33d7ad69576" providerId="ADAL" clId="{0A032257-7081-4CC8-8727-0F9FCF966BD1}" dt="2025-04-23T02:04:44.830" v="41"/>
        <pc:sldMkLst>
          <pc:docMk/>
          <pc:sldMk cId="2976377547" sldId="264"/>
        </pc:sldMkLst>
      </pc:sldChg>
      <pc:sldChg chg="modTransition">
        <pc:chgData name="Michal Manhart-Happy" userId="6ced5610-5b46-461f-8b3d-c33d7ad69576" providerId="ADAL" clId="{0A032257-7081-4CC8-8727-0F9FCF966BD1}" dt="2025-04-23T02:04:55.087" v="42"/>
        <pc:sldMkLst>
          <pc:docMk/>
          <pc:sldMk cId="1134696002" sldId="266"/>
        </pc:sldMkLst>
      </pc:sldChg>
      <pc:sldChg chg="add del">
        <pc:chgData name="Michal Manhart-Happy" userId="6ced5610-5b46-461f-8b3d-c33d7ad69576" providerId="ADAL" clId="{0A032257-7081-4CC8-8727-0F9FCF966BD1}" dt="2025-04-23T02:01:58.326" v="37" actId="47"/>
        <pc:sldMkLst>
          <pc:docMk/>
          <pc:sldMk cId="1307892859" sldId="26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6947015265587586"/>
          <c:y val="2.1561017680034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5.1429837617061942E-2"/>
          <c:y val="0.14616936414747883"/>
          <c:w val="0.53839169134212361"/>
          <c:h val="0.82604469072672526"/>
        </c:manualLayout>
      </c:layout>
      <c:pieChart>
        <c:varyColors val="1"/>
        <c:ser>
          <c:idx val="0"/>
          <c:order val="0"/>
          <c:tx>
            <c:strRef>
              <c:f>List1!$B$16</c:f>
              <c:strCache>
                <c:ptCount val="1"/>
                <c:pt idx="0">
                  <c:v>Olomoucký kraj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63-4C55-8C95-C8766BBE60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63-4C55-8C95-C8766BBE60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63-4C55-8C95-C8766BBE60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63-4C55-8C95-C8766BBE60E1}"/>
              </c:ext>
            </c:extLst>
          </c:dPt>
          <c:cat>
            <c:strRef>
              <c:f>List1!$J$2:$M$2</c:f>
              <c:strCache>
                <c:ptCount val="4"/>
                <c:pt idx="0">
                  <c:v>Pokrytých  míst 30 Mbit/s+</c:v>
                </c:pt>
                <c:pt idx="1">
                  <c:v>Pokrytých míst 100 Mbit/s+</c:v>
                </c:pt>
                <c:pt idx="2">
                  <c:v>Pokrytých  míst 300 Mbit/s+</c:v>
                </c:pt>
                <c:pt idx="3">
                  <c:v>Pokrytých  míst 1 Gbit/s+</c:v>
                </c:pt>
              </c:strCache>
            </c:strRef>
          </c:cat>
          <c:val>
            <c:numRef>
              <c:f>List1!$J$16:$M$16</c:f>
              <c:numCache>
                <c:formatCode>0%</c:formatCode>
                <c:ptCount val="4"/>
                <c:pt idx="0">
                  <c:v>0.82715260845658678</c:v>
                </c:pt>
                <c:pt idx="1">
                  <c:v>0.59361618226149548</c:v>
                </c:pt>
                <c:pt idx="2">
                  <c:v>0.3712100594838072</c:v>
                </c:pt>
                <c:pt idx="3">
                  <c:v>9.7256857855361589E-2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63-4C55-8C95-C8766BBE6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25903527837023"/>
          <c:y val="0.6760401905106922"/>
          <c:w val="0.41436470050035601"/>
          <c:h val="0.30239878675517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6947015265587586"/>
          <c:y val="2.1561017680034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6616120708351592"/>
          <c:y val="8.6632169038378615E-2"/>
          <c:w val="0.53839169134212361"/>
          <c:h val="0.82604469072672526"/>
        </c:manualLayout>
      </c:layout>
      <c:pieChart>
        <c:varyColors val="1"/>
        <c:ser>
          <c:idx val="0"/>
          <c:order val="0"/>
          <c:tx>
            <c:strRef>
              <c:f>List1!$B$4</c:f>
              <c:strCache>
                <c:ptCount val="1"/>
                <c:pt idx="0">
                  <c:v>Jeseník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FF-4951-A0EC-542EC70435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FF-4951-A0EC-542EC70435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FF-4951-A0EC-542EC70435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FF-4951-A0EC-542EC70435AA}"/>
              </c:ext>
            </c:extLst>
          </c:dPt>
          <c:cat>
            <c:strRef>
              <c:f>List1!$J$2:$M$2</c:f>
              <c:strCache>
                <c:ptCount val="4"/>
                <c:pt idx="0">
                  <c:v>Pokrytých  míst 30 Mbit/s+</c:v>
                </c:pt>
                <c:pt idx="1">
                  <c:v>Pokrytých míst 100 Mbit/s+</c:v>
                </c:pt>
                <c:pt idx="2">
                  <c:v>Pokrytých  míst 300 Mbit/s+</c:v>
                </c:pt>
                <c:pt idx="3">
                  <c:v>Pokrytých  míst 1 Gbit/s+</c:v>
                </c:pt>
              </c:strCache>
            </c:strRef>
          </c:cat>
          <c:val>
            <c:numRef>
              <c:f>List1!$J$4:$M$4</c:f>
              <c:numCache>
                <c:formatCode>0%</c:formatCode>
                <c:ptCount val="4"/>
                <c:pt idx="0">
                  <c:v>0.56913580246913575</c:v>
                </c:pt>
                <c:pt idx="1">
                  <c:v>0.32054673721340388</c:v>
                </c:pt>
                <c:pt idx="2">
                  <c:v>0.10141093474426807</c:v>
                </c:pt>
                <c:pt idx="3">
                  <c:v>4.4973544973544973E-3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FF-4951-A0EC-542EC7043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924057131981602"/>
          <c:y val="0.73016738942814829"/>
          <c:w val="0.38209336396188248"/>
          <c:h val="0.261803387567081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6947015265587586"/>
          <c:y val="2.1561017680034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4010658026937196E-2"/>
          <c:y val="9.1142886570843046E-2"/>
          <c:w val="0.53839169134212361"/>
          <c:h val="0.82604469072672526"/>
        </c:manualLayout>
      </c:layout>
      <c:pieChart>
        <c:varyColors val="1"/>
        <c:ser>
          <c:idx val="0"/>
          <c:order val="0"/>
          <c:tx>
            <c:strRef>
              <c:f>List1!$B$13</c:f>
              <c:strCache>
                <c:ptCount val="1"/>
                <c:pt idx="0">
                  <c:v>Šumperk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E4-4598-8C39-3E70541ECA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E4-4598-8C39-3E70541ECA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E4-4598-8C39-3E70541ECA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E4-4598-8C39-3E70541ECAA0}"/>
              </c:ext>
            </c:extLst>
          </c:dPt>
          <c:cat>
            <c:strRef>
              <c:f>List1!$J$2:$M$2</c:f>
              <c:strCache>
                <c:ptCount val="4"/>
                <c:pt idx="0">
                  <c:v>Pokrytých  míst 30 Mbit/s+</c:v>
                </c:pt>
                <c:pt idx="1">
                  <c:v>Pokrytých míst 100 Mbit/s+</c:v>
                </c:pt>
                <c:pt idx="2">
                  <c:v>Pokrytých  míst 300 Mbit/s+</c:v>
                </c:pt>
                <c:pt idx="3">
                  <c:v>Pokrytých  míst 1 Gbit/s+</c:v>
                </c:pt>
              </c:strCache>
            </c:strRef>
          </c:cat>
          <c:val>
            <c:numRef>
              <c:f>List1!$J$13:$M$13</c:f>
              <c:numCache>
                <c:formatCode>0%</c:formatCode>
                <c:ptCount val="4"/>
                <c:pt idx="0">
                  <c:v>0.71686967431648285</c:v>
                </c:pt>
                <c:pt idx="1">
                  <c:v>0.32578807046892155</c:v>
                </c:pt>
                <c:pt idx="2">
                  <c:v>0.10335093313816718</c:v>
                </c:pt>
                <c:pt idx="3">
                  <c:v>7.2194050917455177E-2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E4-4598-8C39-3E70541EC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146091983021518"/>
          <c:y val="0.68957199024005622"/>
          <c:w val="0.39895677036997701"/>
          <c:h val="0.28886698702580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419677122648991"/>
          <c:y val="6.67062929311076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2.4254047851029446E-2"/>
          <c:y val="0.14069056729265972"/>
          <c:w val="0.56810669750305343"/>
          <c:h val="0.83530279690074194"/>
        </c:manualLayout>
      </c:layout>
      <c:pieChart>
        <c:varyColors val="1"/>
        <c:ser>
          <c:idx val="0"/>
          <c:order val="0"/>
          <c:tx>
            <c:strRef>
              <c:f>List1!$B$5</c:f>
              <c:strCache>
                <c:ptCount val="1"/>
                <c:pt idx="0">
                  <c:v>Konice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46-4C90-97BA-BB6E7222AD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46-4C90-97BA-BB6E7222AD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46-4C90-97BA-BB6E7222AD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46-4C90-97BA-BB6E7222AD1A}"/>
              </c:ext>
            </c:extLst>
          </c:dPt>
          <c:cat>
            <c:strRef>
              <c:f>List1!$J$2:$M$2</c:f>
              <c:strCache>
                <c:ptCount val="4"/>
                <c:pt idx="0">
                  <c:v>Pokrytých  míst 30 Mbit/s+</c:v>
                </c:pt>
                <c:pt idx="1">
                  <c:v>Pokrytých míst 100 Mbit/s+</c:v>
                </c:pt>
                <c:pt idx="2">
                  <c:v>Pokrytých  míst 300 Mbit/s+</c:v>
                </c:pt>
                <c:pt idx="3">
                  <c:v>Pokrytých  míst 1 Gbit/s+</c:v>
                </c:pt>
              </c:strCache>
            </c:strRef>
          </c:cat>
          <c:val>
            <c:numRef>
              <c:f>List1!$J$5:$M$5</c:f>
              <c:numCache>
                <c:formatCode>0%</c:formatCode>
                <c:ptCount val="4"/>
                <c:pt idx="0">
                  <c:v>0.56785443517816525</c:v>
                </c:pt>
                <c:pt idx="1">
                  <c:v>0.38453373768006066</c:v>
                </c:pt>
                <c:pt idx="2">
                  <c:v>7.1266110689916602E-3</c:v>
                </c:pt>
                <c:pt idx="3">
                  <c:v>6.8233510235026539E-3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46-4C90-97BA-BB6E7222A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594345356785769"/>
          <c:y val="0.68506140796831938"/>
          <c:w val="0.42167186562412678"/>
          <c:h val="0.28886698702580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6947015265587586"/>
          <c:y val="2.1561017680034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5.1429837617061942E-2"/>
          <c:y val="0.14616936414747883"/>
          <c:w val="0.53839169134212361"/>
          <c:h val="0.82604469072672526"/>
        </c:manualLayout>
      </c:layout>
      <c:pieChart>
        <c:varyColors val="1"/>
        <c:ser>
          <c:idx val="0"/>
          <c:order val="0"/>
          <c:tx>
            <c:strRef>
              <c:f>List1!$B$16</c:f>
              <c:strCache>
                <c:ptCount val="1"/>
                <c:pt idx="0">
                  <c:v>Olomoucký kraj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63-4C55-8C95-C8766BBE60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63-4C55-8C95-C8766BBE60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63-4C55-8C95-C8766BBE60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63-4C55-8C95-C8766BBE60E1}"/>
              </c:ext>
            </c:extLst>
          </c:dPt>
          <c:cat>
            <c:strRef>
              <c:f>List1!$J$2:$M$2</c:f>
              <c:strCache>
                <c:ptCount val="4"/>
                <c:pt idx="0">
                  <c:v>Pokrytých  míst 30 Mbit/s+</c:v>
                </c:pt>
                <c:pt idx="1">
                  <c:v>Pokrytých míst 100 Mbit/s+</c:v>
                </c:pt>
                <c:pt idx="2">
                  <c:v>Pokrytých  míst 300 Mbit/s+</c:v>
                </c:pt>
                <c:pt idx="3">
                  <c:v>Pokrytých  míst 1 Gbit/s+</c:v>
                </c:pt>
              </c:strCache>
            </c:strRef>
          </c:cat>
          <c:val>
            <c:numRef>
              <c:f>List1!$J$16:$M$16</c:f>
              <c:numCache>
                <c:formatCode>0%</c:formatCode>
                <c:ptCount val="4"/>
                <c:pt idx="0">
                  <c:v>0.82715260845658678</c:v>
                </c:pt>
                <c:pt idx="1">
                  <c:v>0.59361618226149548</c:v>
                </c:pt>
                <c:pt idx="2">
                  <c:v>0.3712100594838072</c:v>
                </c:pt>
                <c:pt idx="3">
                  <c:v>9.7256857855361589E-2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63-4C55-8C95-C8766BBE6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25903527837023"/>
          <c:y val="0.6760401905106922"/>
          <c:w val="0.41436470050035601"/>
          <c:h val="0.30239878675517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6947015265587586"/>
          <c:y val="2.1561017680034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6616120708351592"/>
          <c:y val="8.6632169038378615E-2"/>
          <c:w val="0.53839169134212361"/>
          <c:h val="0.82604469072672526"/>
        </c:manualLayout>
      </c:layout>
      <c:pieChart>
        <c:varyColors val="1"/>
        <c:ser>
          <c:idx val="0"/>
          <c:order val="0"/>
          <c:tx>
            <c:strRef>
              <c:f>List1!$B$4</c:f>
              <c:strCache>
                <c:ptCount val="1"/>
                <c:pt idx="0">
                  <c:v>Jeseník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FF-4951-A0EC-542EC70435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FF-4951-A0EC-542EC70435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FF-4951-A0EC-542EC70435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FF-4951-A0EC-542EC70435AA}"/>
              </c:ext>
            </c:extLst>
          </c:dPt>
          <c:cat>
            <c:strRef>
              <c:f>List1!$J$2:$M$2</c:f>
              <c:strCache>
                <c:ptCount val="4"/>
                <c:pt idx="0">
                  <c:v>Pokrytých  míst 30 Mbit/s+</c:v>
                </c:pt>
                <c:pt idx="1">
                  <c:v>Pokrytých míst 100 Mbit/s+</c:v>
                </c:pt>
                <c:pt idx="2">
                  <c:v>Pokrytých  míst 300 Mbit/s+</c:v>
                </c:pt>
                <c:pt idx="3">
                  <c:v>Pokrytých  míst 1 Gbit/s+</c:v>
                </c:pt>
              </c:strCache>
            </c:strRef>
          </c:cat>
          <c:val>
            <c:numRef>
              <c:f>List1!$J$4:$M$4</c:f>
              <c:numCache>
                <c:formatCode>0%</c:formatCode>
                <c:ptCount val="4"/>
                <c:pt idx="0">
                  <c:v>0.56913580246913575</c:v>
                </c:pt>
                <c:pt idx="1">
                  <c:v>0.32054673721340388</c:v>
                </c:pt>
                <c:pt idx="2">
                  <c:v>0.10141093474426807</c:v>
                </c:pt>
                <c:pt idx="3">
                  <c:v>4.4973544973544973E-3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FF-4951-A0EC-542EC7043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924057131981602"/>
          <c:y val="0.73016738942814829"/>
          <c:w val="0.38209336396188248"/>
          <c:h val="0.261803387567081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6947015265587586"/>
          <c:y val="2.1561017680034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4010658026937196E-2"/>
          <c:y val="9.1142886570843046E-2"/>
          <c:w val="0.53839169134212361"/>
          <c:h val="0.82604469072672526"/>
        </c:manualLayout>
      </c:layout>
      <c:pieChart>
        <c:varyColors val="1"/>
        <c:ser>
          <c:idx val="0"/>
          <c:order val="0"/>
          <c:tx>
            <c:strRef>
              <c:f>List1!$B$13</c:f>
              <c:strCache>
                <c:ptCount val="1"/>
                <c:pt idx="0">
                  <c:v>Šumperk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E4-4598-8C39-3E70541ECA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E4-4598-8C39-3E70541ECA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E4-4598-8C39-3E70541ECA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E4-4598-8C39-3E70541ECAA0}"/>
              </c:ext>
            </c:extLst>
          </c:dPt>
          <c:cat>
            <c:strRef>
              <c:f>List1!$J$2:$M$2</c:f>
              <c:strCache>
                <c:ptCount val="4"/>
                <c:pt idx="0">
                  <c:v>Pokrytých  míst 30 Mbit/s+</c:v>
                </c:pt>
                <c:pt idx="1">
                  <c:v>Pokrytých míst 100 Mbit/s+</c:v>
                </c:pt>
                <c:pt idx="2">
                  <c:v>Pokrytých  míst 300 Mbit/s+</c:v>
                </c:pt>
                <c:pt idx="3">
                  <c:v>Pokrytých  míst 1 Gbit/s+</c:v>
                </c:pt>
              </c:strCache>
            </c:strRef>
          </c:cat>
          <c:val>
            <c:numRef>
              <c:f>List1!$J$13:$M$13</c:f>
              <c:numCache>
                <c:formatCode>0%</c:formatCode>
                <c:ptCount val="4"/>
                <c:pt idx="0">
                  <c:v>0.71686967431648285</c:v>
                </c:pt>
                <c:pt idx="1">
                  <c:v>0.32578807046892155</c:v>
                </c:pt>
                <c:pt idx="2">
                  <c:v>0.10335093313816718</c:v>
                </c:pt>
                <c:pt idx="3">
                  <c:v>7.2194050917455177E-2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E4-4598-8C39-3E70541EC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146091983021518"/>
          <c:y val="0.68957199024005622"/>
          <c:w val="0.39895677036997701"/>
          <c:h val="0.28886698702580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419677122648991"/>
          <c:y val="6.67062929311076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2.4254047851029446E-2"/>
          <c:y val="0.14069056729265972"/>
          <c:w val="0.56810669750305343"/>
          <c:h val="0.83530279690074194"/>
        </c:manualLayout>
      </c:layout>
      <c:pieChart>
        <c:varyColors val="1"/>
        <c:ser>
          <c:idx val="0"/>
          <c:order val="0"/>
          <c:tx>
            <c:strRef>
              <c:f>List1!$B$5</c:f>
              <c:strCache>
                <c:ptCount val="1"/>
                <c:pt idx="0">
                  <c:v>Konice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46-4C90-97BA-BB6E7222AD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46-4C90-97BA-BB6E7222AD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46-4C90-97BA-BB6E7222AD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46-4C90-97BA-BB6E7222AD1A}"/>
              </c:ext>
            </c:extLst>
          </c:dPt>
          <c:cat>
            <c:strRef>
              <c:f>List1!$J$2:$M$2</c:f>
              <c:strCache>
                <c:ptCount val="4"/>
                <c:pt idx="0">
                  <c:v>Pokrytých  míst 30 Mbit/s+</c:v>
                </c:pt>
                <c:pt idx="1">
                  <c:v>Pokrytých míst 100 Mbit/s+</c:v>
                </c:pt>
                <c:pt idx="2">
                  <c:v>Pokrytých  míst 300 Mbit/s+</c:v>
                </c:pt>
                <c:pt idx="3">
                  <c:v>Pokrytých  míst 1 Gbit/s+</c:v>
                </c:pt>
              </c:strCache>
            </c:strRef>
          </c:cat>
          <c:val>
            <c:numRef>
              <c:f>List1!$J$5:$M$5</c:f>
              <c:numCache>
                <c:formatCode>0%</c:formatCode>
                <c:ptCount val="4"/>
                <c:pt idx="0">
                  <c:v>0.56785443517816525</c:v>
                </c:pt>
                <c:pt idx="1">
                  <c:v>0.38453373768006066</c:v>
                </c:pt>
                <c:pt idx="2">
                  <c:v>7.1266110689916602E-3</c:v>
                </c:pt>
                <c:pt idx="3">
                  <c:v>6.8233510235026539E-3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46-4C90-97BA-BB6E7222A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594345356785769"/>
          <c:y val="0.68506140796831938"/>
          <c:w val="0.42167186562412678"/>
          <c:h val="0.28886698702580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3:15:51.7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449 270 24575,'81'-48'0,"-53"30"0,40-19 0,-29 17 0,-31 15 0,-1 1 0,1 0 0,0 0 0,1 1 0,-1 0 0,1 0 0,-1 1 0,1 0 0,11-1 0,58 0 0,87 8 0,-102 8 0,-36-6 0,-24-7 0,-1 1 0,1 0 0,-1 0 0,0 0 0,0 0 0,1 0 0,-1 1 0,0-1 0,0 1 0,0-1 0,0 1 0,0 0 0,-1 0 0,1 0 0,-1 0 0,1 0 0,-1 0 0,1 0 0,-1 1 0,0-1 0,0 0 0,0 1 0,-1-1 0,1 1 0,0-1 0,-1 5 0,2 6 0,-1 1 0,-1 0 0,-2 25 0,1-16 0,1-16 0,0-1 0,-1 0 0,1 0 0,-1 1 0,-1-1 0,1 0 0,-1 0 0,0 0 0,0-1 0,-1 1 0,0 0 0,0-1 0,0 0 0,0 1 0,-1-1 0,0-1 0,0 1 0,-1 0 0,1-1 0,-1 0 0,0 0 0,0 0 0,0-1 0,0 0 0,-1 0 0,-10 4 0,-12 6 0,-1-1 0,0-1 0,-59 13 0,14-4 0,57-14 0,0-1 0,1 0 0,-1-2 0,-18 2 0,7-2 0,0-2 0,0-1 0,0-1 0,0-1 0,0-2 0,0-1 0,1-1 0,0-1 0,-50-21 0,-237-126 0,310 153 0,1-1 0,0 0 0,0-1 0,0 1 0,0-1 0,0 1 0,0-1 0,1 0 0,-1 0 0,1 0 0,0 0 0,-1 0 0,2 0 0,-1-1 0,0 1 0,1-1 0,-1 0 0,1 1 0,0-1 0,1 0 0,-1 1 0,0-5 0,0-9 0,0 0 0,2 1 0,3-30 0,-3 44 0,0-6 0,0-1 0,1 0 0,0 1 0,1-1 0,0 1 0,0 0 0,0 0 0,1 0 0,1 1 0,-1-1 0,1 1 0,7-8 0,-8 11 0,1-1 0,0 1 0,0 0 0,0 0 0,0 1 0,0-1 0,1 1 0,0 0 0,0 1 0,-1-1 0,1 1 0,1 0 0,-1 1 0,0-1 0,0 1 0,13 0 0,7 0 0,0 1 0,0 2 0,35 5 0,-55-6 0,0 1 0,1-1 0,-1 1 0,0 0 0,0 1 0,0-1 0,-1 1 0,1 0 0,-1 1 0,1-1 0,-1 1 0,0 0 0,-1 1 0,1-1 0,-1 1 0,1 0 0,-1 0 0,-1 0 0,5 7 0,12 28 0,-3 1 0,25 83 0,-39-110-80,-1 0 0,0 1-1,-1-1 1,-1 0 0,0 1-1,-1-1 1,0 1 0,-1-1-1,-1 0 1,0 0 0,-1 0 0,-1 0-1,0-1 1,-1 0 0,0 0-1,-15 23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3:15:51.7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282 163 24575,'51'-29'0,"-32"18"0,24-12 0,-20 12 0,-18 8 0,0 0 0,0 1 0,0 0 0,1-1 0,-1 1 0,0 1 0,0-1 0,2 2 0,5-1 0,37-3 0,54 8 0,-63 4 0,-23-3 0,-14-5 0,-3 0 0,3 0 0,-3 1 0,2-1 0,-1 2 0,1-2 0,0 1 0,-2-1 0,1 2 0,1-2 0,0 2 0,-2-1 0,1-1 0,1 2 0,-2 0 0,2-1 0,-2-1 0,1 2 0,-1-1 0,2 1 0,-2 0 0,0-1 0,0 1 0,2-1 0,-2 1 0,0 1 0,1 5 0,-1 1 0,0-1 0,0 16 0,-1-10 0,1-10 0,0-1 0,0 2 0,0-2 0,-2 2 0,2-2 0,-2 0 0,2 1 0,-1-1 0,-1 0 0,0 2 0,1-2 0,-1 0 0,-1 1 0,1-1 0,0 0 0,-1-1 0,1 1 0,-1 0 0,0-1 0,0 1 0,1-1 0,-1 1 0,-1-1 0,1-1 0,0 1 0,-7 3 0,-9 3 0,1-2 0,0 1 0,-38 7 0,9-1 0,37-10 0,-1 1 0,1-1 0,0-1 0,-12 1 0,4-2 0,0-1 0,1 0 0,-1 0 0,1-1 0,-1-1 0,0-1 0,1-2 0,1 2 0,-33-15 0,-149-74 0,196 92 0,0-2 0,1 0 0,-3 1 0,3-1 0,-1 1 0,0-1 0,1 0 0,-1 1 0,0-1 0,1 1 0,-1-1 0,0 0 0,2-1 0,-1 1 0,-1 1 0,2-2 0,-2 1 0,2 0 0,0-1 0,0 1 0,-1 1 0,1-4 0,-2-6 0,2 1 0,0 0 0,3-17 0,-3 25 0,2-3 0,-2 0 0,2-1 0,-1 1 0,1 0 0,0 0 0,-1 1 0,1-1 0,1 0 0,1 0 0,-3 0 0,3 2 0,2-7 0,-3 9 0,1-3 0,-1 1 0,0 1 0,1-1 0,-1 2 0,-1-1 0,3 0 0,-2 1 0,0-1 0,1 0 0,-1 1 0,2-1 0,-2 2 0,2-1 0,-1 1 0,7-2 0,6 2 0,-1 0 0,1 2 0,21 1 0,-35-2 0,1-1 0,1 2 0,-2 0 0,2-2 0,-2 1 0,1 1 0,-1 0 0,0-1 0,1 2 0,0-1 0,-2 1 0,1-1 0,1 1 0,-1-1 0,-1 1 0,1 0 0,0 0 0,-1 1 0,3 2 0,7 18 0,-1 2 0,16 49 0,-26-67-80,1 0 0,0 2-1,-2-2 1,0 0 0,0 2-1,0-2 1,-2 1 0,0 0-1,1-1 1,-1 0 0,0 1 0,-1 0-1,0-1 1,-2 0 0,2-2-1,-11 17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3T01:37:00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448 274 24575,'82'-49'0,"-53"30"0,39-19 0,-31 19 0,-29 14 0,0 0 0,0 2 0,0 0 0,2-2 0,-2 2 0,0 0 0,0 0 0,3 3 0,7-2 0,61-4 0,85 12 0,-101 7 0,-37-4 0,-20-9 0,-6 0 0,5 0 0,-5 2 0,3-2 0,-1 3 0,1-3 0,-1 3 0,-2-3 0,3 2 0,0-2 0,-1 3 0,-2 0 0,3-3 0,0 3 0,-3-1 0,2 1 0,-2-3 0,3 3 0,-3-1 0,3 1 0,-3 0 0,0 0 0,0-1 0,2 1 0,-2 0 0,0 2 0,3 9 0,-3-1 0,0 1 0,0 27 0,-3-17 0,3-19 0,0 1 0,0 2 0,0-3 0,-2 4 0,2-4 0,-3 0 0,3 1 0,-3-1 0,1 1 0,-1 2 0,0-3 0,1 1 0,-4-1 0,4 1 0,-1-1 0,-2-2 0,2 2 0,-2 1 0,0-4 0,-1 4 0,4-3 0,-3 2 0,-1-2 0,1-1 0,0 1 0,-11 5 0,-13 6 0,0-3 0,0 0 0,-61 13 0,16-2 0,59-17 0,-4 1 0,3-1 0,1-2 0,-20 2 0,6-2 0,0-3 0,3 0 0,-3 0 0,3-3 0,-3 0 0,0-2 0,2-3 0,1 2 0,-51-23 0,-239-126 0,313 155 0,1-3 0,-1 0 0,-2 1 0,2-1 0,1 0 0,-1 0 0,0 1 0,1-1 0,-1 0 0,0 1 0,1-1 0,-1 0 0,3-2 0,-2 2 0,-1 0 0,3-2 0,-3 2 0,3 0 0,0-2 0,0 2 0,-2 1 0,2-7 0,-3-10 0,3 3 0,0 0 0,5-30 0,-5 43 0,3-5 0,-3 0 0,3-3 0,-1 3 0,1-1 0,-1 1 0,1 0 0,0 0 0,2 0 0,0 0 0,-2 0 0,2 2 0,6-10 0,-6 13 0,0-2 0,1-1 0,-1 4 0,0-4 0,0 3 0,-2 1 0,5-1 0,-3 0 0,0 1 0,1-1 0,-1 0 0,3 0 0,-3 3 0,3-2 0,-3 2 0,14-3 0,7 3 0,1 0 0,-1 3 0,35 2 0,-56-2 0,0-3 0,3 3 0,-3-1 0,3-2 0,-3 3 0,1 0 0,-1-1 0,0 1 0,1 3 0,1-4 0,-4 4 0,2-4 0,1 4 0,-1-3 0,-2 2 0,2 0 0,0 1 0,-2-1 0,5 6 0,10 30 0,1 2 0,23 82 0,-40-111-80,1-1 0,0 4-1,-3-4 1,0 1 0,0 2-1,0-2 1,-3 2 0,0-2-1,1-1 1,-1 1 0,0 2 0,-2-2-1,0-1 1,-3 1 0,3-3-1,-16 27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3:15:51.7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282 163 24575,'51'-29'0,"-32"18"0,24-12 0,-20 12 0,-18 8 0,0 0 0,0 1 0,0 0 0,1-1 0,-1 1 0,0 1 0,0-1 0,2 2 0,5-1 0,37-3 0,54 8 0,-63 4 0,-23-3 0,-14-5 0,-3 0 0,3 0 0,-3 1 0,2-1 0,-1 2 0,1-2 0,0 1 0,-2-1 0,1 2 0,1-2 0,0 2 0,-2-1 0,1-1 0,1 2 0,-2 0 0,2-1 0,-2-1 0,1 2 0,-1-1 0,2 1 0,-2 0 0,0-1 0,0 1 0,2-1 0,-2 1 0,0 1 0,1 5 0,-1 1 0,0-1 0,0 16 0,-1-10 0,1-10 0,0-1 0,0 2 0,0-2 0,-2 2 0,2-2 0,-2 0 0,2 1 0,-1-1 0,-1 0 0,0 2 0,1-2 0,-1 0 0,-1 1 0,1-1 0,0 0 0,-1-1 0,1 1 0,-1 0 0,0-1 0,0 1 0,1-1 0,-1 1 0,-1-1 0,1-1 0,0 1 0,-7 3 0,-9 3 0,1-2 0,0 1 0,-38 7 0,9-1 0,37-10 0,-1 1 0,1-1 0,0-1 0,-12 1 0,4-2 0,0-1 0,1 0 0,-1 0 0,1-1 0,-1-1 0,0-1 0,1-2 0,1 2 0,-33-15 0,-149-74 0,196 92 0,0-2 0,1 0 0,-3 1 0,3-1 0,-1 1 0,0-1 0,1 0 0,-1 1 0,0-1 0,1 1 0,-1-1 0,0 0 0,2-1 0,-1 1 0,-1 1 0,2-2 0,-2 1 0,2 0 0,0-1 0,0 1 0,-1 1 0,1-4 0,-2-6 0,2 1 0,0 0 0,3-17 0,-3 25 0,2-3 0,-2 0 0,2-1 0,-1 1 0,1 0 0,0 0 0,-1 1 0,1-1 0,1 0 0,1 0 0,-3 0 0,3 2 0,2-7 0,-3 9 0,1-3 0,-1 1 0,0 1 0,1-1 0,-1 2 0,-1-1 0,3 0 0,-2 1 0,0-1 0,1 0 0,-1 1 0,2-1 0,-2 2 0,2-1 0,-1 1 0,7-2 0,6 2 0,-1 0 0,1 2 0,21 1 0,-35-2 0,1-1 0,1 2 0,-2 0 0,2-2 0,-2 1 0,1 1 0,-1 0 0,0-1 0,1 2 0,0-1 0,-2 1 0,1-1 0,1 1 0,-1-1 0,-1 1 0,1 0 0,0 0 0,-1 1 0,3 2 0,7 18 0,-1 2 0,16 49 0,-26-67-80,1 0 0,0 2-1,-2-2 1,0 0 0,0 2-1,0-2 1,-2 1 0,0 0-1,1-1 1,-1 0 0,0 1 0,-1 0-1,0-1 1,-2 0 0,2-2-1,-11 17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3T01:37:00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472 292 24575,'86'-52'0,"-56"32"0,42-21 0,-33 21 0,-31 15 0,1-1 0,-1 3 0,1 0 0,1-2 0,-1 1 0,-1 1 0,0 0 0,4 3 0,7-2 0,64-5 0,90 14 0,-107 7 0,-39-5 0,-20-9 0,-7 0 0,5 0 0,-5 3 0,3-3 0,-1 3 0,1-3 0,-1 3 0,-2-3 0,4 2 0,-1-2 0,-1 3 0,-2 0 0,3-3 0,0 4 0,-3-2 0,2 1 0,-2-3 0,3 3 0,-3-1 0,4 2 0,-4-1 0,0 0 0,0-1 0,2 1 0,-2 0 0,0 3 0,3 9 0,-3-1 0,0 1 0,0 28 0,-3-17 0,3-21 0,0 2 0,0 1 0,0-2 0,-2 3 0,2-3 0,-4-1 0,4 1 0,-3 0 0,1 0 0,-1 3 0,0-4 0,1 1 0,-5 0 0,5 0 0,-1-1 0,-2-1 0,2 1 0,-2 1 0,-1-4 0,0 5 0,4-4 0,-3 2 0,-2-1 0,2-2 0,0 1 0,-12 5 0,-14 7 0,1-3 0,-1 0 0,-63 14 0,16-3 0,62-18 0,-4 2 0,3-2 0,1-2 0,-21 3 0,7-3 0,-1-3 0,4 0 0,-3 0 0,2-3 0,-2-1 0,-1-1 0,3-3 0,0 1 0,-53-24 0,-251-134 0,328 165 0,2-3 0,-1-1 0,-2 2 0,2-1 0,1 0 0,-1 0 0,-1 0 0,2 0 0,-1 0 0,0 1 0,1-1 0,-1 0 0,3-3 0,-2 3 0,-2 0 0,4-3 0,-3 3 0,3 0 0,0-2 0,0 1 0,-2 2 0,2-7 0,-3-12 0,3 4 0,0 0 0,5-32 0,-5 46 0,3-6 0,-3 1 0,4-4 0,-2 4 0,1-2 0,-1 1 0,1 1 0,0-1 0,3 1 0,-1-1 0,-2 1 0,2 1 0,7-10 0,-7 14 0,0-2 0,2-2 0,-2 5 0,0-4 0,0 3 0,-1 0 0,4 0 0,-3 0 0,1 1 0,0-1 0,-1 0 0,4-1 0,-4 4 0,3-2 0,-3 2 0,15-3 0,8 3 0,0 0 0,0 3 0,36 3 0,-59-3 0,0-3 0,4 3 0,-4-1 0,3-2 0,-2 3 0,0 0 0,-1 0 0,1 0 0,0 3 0,1-4 0,-4 5 0,3-5 0,0 4 0,-1-2 0,-2 1 0,3 0 0,-1 2 0,-2-2 0,6 7 0,9 31 0,2 3 0,25 88 0,-43-119-80,1-1 0,0 4-1,-3-4 1,0 1 0,0 2-1,0-2 1,-3 2 0,0-2-1,1-2 1,-1 2 0,-1 3 0,-1-4-1,0 0 1,-4 1 0,4-3-1,-17 29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3:15:51.7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282 163 24575,'51'-29'0,"-32"18"0,24-12 0,-20 12 0,-18 8 0,0 0 0,0 1 0,0 0 0,1-1 0,-1 1 0,0 1 0,0-1 0,2 2 0,5-1 0,37-3 0,54 8 0,-63 4 0,-23-3 0,-14-5 0,-3 0 0,3 0 0,-3 1 0,2-1 0,-1 2 0,1-2 0,0 1 0,-2-1 0,1 2 0,1-2 0,0 2 0,-2-1 0,1-1 0,1 2 0,-2 0 0,2-1 0,-2-1 0,1 2 0,-1-1 0,2 1 0,-2 0 0,0-1 0,0 1 0,2-1 0,-2 1 0,0 1 0,1 5 0,-1 1 0,0-1 0,0 16 0,-1-10 0,1-10 0,0-1 0,0 2 0,0-2 0,-2 2 0,2-2 0,-2 0 0,2 1 0,-1-1 0,-1 0 0,0 2 0,1-2 0,-1 0 0,-1 1 0,1-1 0,0 0 0,-1-1 0,1 1 0,-1 0 0,0-1 0,0 1 0,1-1 0,-1 1 0,-1-1 0,1-1 0,0 1 0,-7 3 0,-9 3 0,1-2 0,0 1 0,-38 7 0,9-1 0,37-10 0,-1 1 0,1-1 0,0-1 0,-12 1 0,4-2 0,0-1 0,1 0 0,-1 0 0,1-1 0,-1-1 0,0-1 0,1-2 0,1 2 0,-33-15 0,-149-74 0,196 92 0,0-2 0,1 0 0,-3 1 0,3-1 0,-1 1 0,0-1 0,1 0 0,-1 1 0,0-1 0,1 1 0,-1-1 0,0 0 0,2-1 0,-1 1 0,-1 1 0,2-2 0,-2 1 0,2 0 0,0-1 0,0 1 0,-1 1 0,1-4 0,-2-6 0,2 1 0,0 0 0,3-17 0,-3 25 0,2-3 0,-2 0 0,2-1 0,-1 1 0,1 0 0,0 0 0,-1 1 0,1-1 0,1 0 0,1 0 0,-3 0 0,3 2 0,2-7 0,-3 9 0,1-3 0,-1 1 0,0 1 0,1-1 0,-1 2 0,-1-1 0,3 0 0,-2 1 0,0-1 0,1 0 0,-1 1 0,2-1 0,-2 2 0,2-1 0,-1 1 0,7-2 0,6 2 0,-1 0 0,1 2 0,21 1 0,-35-2 0,1-1 0,1 2 0,-2 0 0,2-2 0,-2 1 0,1 1 0,-1 0 0,0-1 0,1 2 0,0-1 0,-2 1 0,1-1 0,1 1 0,-1-1 0,-1 1 0,1 0 0,0 0 0,-1 1 0,3 2 0,7 18 0,-1 2 0,16 49 0,-26-67-80,1 0 0,0 2-1,-2-2 1,0 0 0,0 2-1,0-2 1,-2 1 0,0 0-1,1-1 1,-1 0 0,0 1 0,-1 0-1,0-1 1,-2 0 0,2-2-1,-11 17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3T01:37:00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472 292 24575,'86'-52'0,"-56"32"0,42-21 0,-33 21 0,-31 15 0,1-1 0,-1 3 0,1 0 0,1-2 0,-1 1 0,-1 1 0,0 0 0,4 3 0,7-2 0,64-5 0,90 14 0,-107 7 0,-39-5 0,-20-9 0,-7 0 0,5 0 0,-5 3 0,3-3 0,-1 3 0,1-3 0,-1 3 0,-2-3 0,4 2 0,-1-2 0,-1 3 0,-2 0 0,3-3 0,0 4 0,-3-2 0,2 1 0,-2-3 0,3 3 0,-3-1 0,4 2 0,-4-1 0,0 0 0,0-1 0,2 1 0,-2 0 0,0 3 0,3 9 0,-3-1 0,0 1 0,0 28 0,-3-17 0,3-21 0,0 2 0,0 1 0,0-2 0,-2 3 0,2-3 0,-4-1 0,4 1 0,-3 0 0,1 0 0,-1 3 0,0-4 0,1 1 0,-5 0 0,5 0 0,-1-1 0,-2-1 0,2 1 0,-2 1 0,-1-4 0,0 5 0,4-4 0,-3 2 0,-2-1 0,2-2 0,0 1 0,-12 5 0,-14 7 0,1-3 0,-1 0 0,-63 14 0,16-3 0,62-18 0,-4 2 0,3-2 0,1-2 0,-21 3 0,7-3 0,-1-3 0,4 0 0,-3 0 0,2-3 0,-2-1 0,-1-1 0,3-3 0,0 1 0,-53-24 0,-251-134 0,328 165 0,2-3 0,-1-1 0,-2 2 0,2-1 0,1 0 0,-1 0 0,-1 0 0,2 0 0,-1 0 0,0 1 0,1-1 0,-1 0 0,3-3 0,-2 3 0,-2 0 0,4-3 0,-3 3 0,3 0 0,0-2 0,0 1 0,-2 2 0,2-7 0,-3-12 0,3 4 0,0 0 0,5-32 0,-5 46 0,3-6 0,-3 1 0,4-4 0,-2 4 0,1-2 0,-1 1 0,1 1 0,0-1 0,3 1 0,-1-1 0,-2 1 0,2 1 0,7-10 0,-7 14 0,0-2 0,2-2 0,-2 5 0,0-4 0,0 3 0,-1 0 0,4 0 0,-3 0 0,1 1 0,0-1 0,-1 0 0,4-1 0,-4 4 0,3-2 0,-3 2 0,15-3 0,8 3 0,0 0 0,0 3 0,36 3 0,-59-3 0,0-3 0,4 3 0,-4-1 0,3-2 0,-2 3 0,0 0 0,-1 0 0,1 0 0,0 3 0,1-4 0,-4 5 0,3-5 0,0 4 0,-1-2 0,-2 1 0,3 0 0,-1 2 0,-2-2 0,6 7 0,9 31 0,2 3 0,25 88 0,-43-119-80,1-1 0,0 4-1,-3-4 1,0 1 0,0 2-1,0-2 1,-3 2 0,0-2-1,1-2 1,-1 2 0,-1 3 0,-1-4-1,0 0 1,-4 1 0,4-3-1,-17 29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3:15:51.7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206 130 24575,'37'-23'0,"-24"14"0,18-8 0,-13 7 0,-14 7 0,-1 2 0,1-1 0,0 0 0,0 0 0,-1 1 0,1-1 0,0 1 0,0 0 0,5 0 0,27 0 0,40 3 0,-47 4 0,-17-2 0,-10-4 0,-1 0 0,0 1 0,0-1 0,0 0 0,0 1 0,0-1 0,0 1 0,0 0 0,0 0 0,0-1 0,0 1 0,0 0 0,-1 0 0,1 0 0,-1 0 0,1 0 0,0 0 0,0 0 0,-1 1 0,1-2 0,-1 1 0,1 1 0,-1-1 0,0 0 0,1 0 0,-1 3 0,0 2 0,1 1 0,-1-1 0,-1 13 0,1-8 0,0-7 0,0-1 0,-1-1 0,1 1 0,0 1 0,-1-1 0,0 0 0,0-1 0,0 1 0,0 0 0,0 0 0,0-1 0,-1 1 0,1-1 0,0 1 0,-1 0 0,0-1 0,0 0 0,0 0 0,0 0 0,0 0 0,-1 0 0,1 0 0,0 0 0,-1-1 0,1 0 0,-6 3 0,-5 2 0,0 0 0,0-1 0,-28 7 0,8-3 0,25-6 0,0 0 0,1-1 0,-1 0 0,-8 0 0,3-1 0,0 0 0,0-1 0,0-1 0,0 0 0,1-1 0,-1 0 0,0-1 0,1 0 0,-23-11 0,-110-60 0,144 74 0,-1-1 0,1 0 0,-1-1 0,1 1 0,0 0 0,-1 0 0,1-1 0,0 1 0,0-1 0,0 1 0,0 0 0,-1-1 0,2 1 0,-1-1 0,0 0 0,1 0 0,-1 0 0,0 1 0,1-1 0,0 0 0,-1 1 0,1-3 0,-1-4 0,1-1 0,0 2 0,2-15 0,-1 21 0,-1-3 0,1-1 0,0 1 0,0 0 0,0 0 0,0 0 0,1 0 0,-1 0 0,1 0 0,0 1 0,0-1 0,0 1 0,4-4 0,-4 5 0,0-1 0,0 1 0,1 0 0,-1 0 0,0 1 0,0-1 0,1 1 0,0-1 0,0 1 0,-1 0 0,1 0 0,0 0 0,0 0 0,-1 0 0,1 1 0,6-1 0,3 1 0,0 0 0,0 1 0,16 2 0,-26-2 0,1 0 0,0-1 0,0 1 0,0 0 0,0 1 0,-1-1 0,1 0 0,0 0 0,-1 1 0,1 0 0,-1 0 0,0 0 0,0 0 0,0 0 0,0 0 0,0 1 0,0-1 0,0 1 0,1 2 0,6 15 0,-1 0 0,12 39 0,-19-52-80,0 0 0,0 0-1,-1 0 1,0 0 0,0 0-1,0 0 1,-1 0 0,0 0-1,0-1 1,0 1 0,-1 0 0,0 0-1,-1-1 1,0 0 0,1 0-1,-8 12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3:15:51.7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449 270 24575,'81'-48'0,"-53"30"0,40-19 0,-29 17 0,-31 15 0,-1 1 0,1 0 0,0 0 0,1 1 0,-1 0 0,1 0 0,-1 1 0,1 0 0,11-1 0,58 0 0,87 8 0,-102 8 0,-36-6 0,-24-7 0,-1 1 0,1 0 0,-1 0 0,0 0 0,0 0 0,1 0 0,-1 1 0,0-1 0,0 1 0,0-1 0,0 1 0,0 0 0,-1 0 0,1 0 0,-1 0 0,1 0 0,-1 0 0,1 0 0,-1 1 0,0-1 0,0 0 0,0 1 0,-1-1 0,1 1 0,0-1 0,-1 5 0,2 6 0,-1 1 0,-1 0 0,-2 25 0,1-16 0,1-16 0,0-1 0,-1 0 0,1 0 0,-1 1 0,-1-1 0,1 0 0,-1 0 0,0 0 0,0-1 0,-1 1 0,0 0 0,0-1 0,0 0 0,0 1 0,-1-1 0,0-1 0,0 1 0,-1 0 0,1-1 0,-1 0 0,0 0 0,0 0 0,0-1 0,0 0 0,-1 0 0,-10 4 0,-12 6 0,-1-1 0,0-1 0,-59 13 0,14-4 0,57-14 0,0-1 0,1 0 0,-1-2 0,-18 2 0,7-2 0,0-2 0,0-1 0,0-1 0,0-1 0,0-2 0,0-1 0,1-1 0,0-1 0,-50-21 0,-237-126 0,310 153 0,1-1 0,0 0 0,0-1 0,0 1 0,0-1 0,0 1 0,0-1 0,1 0 0,-1 0 0,1 0 0,0 0 0,-1 0 0,2 0 0,-1-1 0,0 1 0,1-1 0,-1 0 0,1 1 0,0-1 0,1 0 0,-1 1 0,0-5 0,0-9 0,0 0 0,2 1 0,3-30 0,-3 44 0,0-6 0,0-1 0,1 0 0,0 1 0,1-1 0,0 1 0,0 0 0,0 0 0,1 0 0,1 1 0,-1-1 0,1 1 0,7-8 0,-8 11 0,1-1 0,0 1 0,0 0 0,0 0 0,0 1 0,0-1 0,1 1 0,0 0 0,0 1 0,-1-1 0,1 1 0,1 0 0,-1 1 0,0-1 0,0 1 0,13 0 0,7 0 0,0 1 0,0 2 0,35 5 0,-55-6 0,0 1 0,1-1 0,-1 1 0,0 0 0,0 1 0,0-1 0,-1 1 0,1 0 0,-1 1 0,1-1 0,-1 1 0,0 0 0,-1 1 0,1-1 0,-1 1 0,1 0 0,-1 0 0,-1 0 0,5 7 0,12 28 0,-3 1 0,25 83 0,-39-110-80,-1 0 0,0 1-1,-1-1 1,-1 0 0,0 1-1,-1-1 1,0 1 0,-1-1-1,-1 0 1,0 0 0,-1 0 0,-1 0-1,0-1 1,-1 0 0,0 0-1,-15 23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3:48:57.8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 0,'6378'0'0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3:49:08.2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 0,'6378'0'0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3:15:51.7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449 270 24575,'81'-48'0,"-53"30"0,40-19 0,-29 17 0,-31 15 0,-1 1 0,1 0 0,0 0 0,1 1 0,-1 0 0,1 0 0,-1 1 0,1 0 0,11-1 0,58 0 0,87 8 0,-102 8 0,-36-6 0,-24-7 0,-1 1 0,1 0 0,-1 0 0,0 0 0,0 0 0,1 0 0,-1 1 0,0-1 0,0 1 0,0-1 0,0 1 0,0 0 0,-1 0 0,1 0 0,-1 0 0,1 0 0,-1 0 0,1 0 0,-1 1 0,0-1 0,0 0 0,0 1 0,-1-1 0,1 1 0,0-1 0,-1 5 0,2 6 0,-1 1 0,-1 0 0,-2 25 0,1-16 0,1-16 0,0-1 0,-1 0 0,1 0 0,-1 1 0,-1-1 0,1 0 0,-1 0 0,0 0 0,0-1 0,-1 1 0,0 0 0,0-1 0,0 0 0,0 1 0,-1-1 0,0-1 0,0 1 0,-1 0 0,1-1 0,-1 0 0,0 0 0,0 0 0,0-1 0,0 0 0,-1 0 0,-10 4 0,-12 6 0,-1-1 0,0-1 0,-59 13 0,14-4 0,57-14 0,0-1 0,1 0 0,-1-2 0,-18 2 0,7-2 0,0-2 0,0-1 0,0-1 0,0-1 0,0-2 0,0-1 0,1-1 0,0-1 0,-50-21 0,-237-126 0,310 153 0,1-1 0,0 0 0,0-1 0,0 1 0,0-1 0,0 1 0,0-1 0,1 0 0,-1 0 0,1 0 0,0 0 0,-1 0 0,2 0 0,-1-1 0,0 1 0,1-1 0,-1 0 0,1 1 0,0-1 0,1 0 0,-1 1 0,0-5 0,0-9 0,0 0 0,2 1 0,3-30 0,-3 44 0,0-6 0,0-1 0,1 0 0,0 1 0,1-1 0,0 1 0,0 0 0,0 0 0,1 0 0,1 1 0,-1-1 0,1 1 0,7-8 0,-8 11 0,1-1 0,0 1 0,0 0 0,0 0 0,0 1 0,0-1 0,1 1 0,0 0 0,0 1 0,-1-1 0,1 1 0,1 0 0,-1 1 0,0-1 0,0 1 0,13 0 0,7 0 0,0 1 0,0 2 0,35 5 0,-55-6 0,0 1 0,1-1 0,-1 1 0,0 0 0,0 1 0,0-1 0,-1 1 0,1 0 0,-1 1 0,1-1 0,-1 1 0,0 0 0,-1 1 0,1-1 0,-1 1 0,1 0 0,-1 0 0,-1 0 0,5 7 0,12 28 0,-3 1 0,25 83 0,-39-110-80,-1 0 0,0 1-1,-1-1 1,-1 0 0,0 1-1,-1-1 1,0 1 0,-1-1-1,-1 0 1,0 0 0,-1 0 0,-1 0-1,0-1 1,-1 0 0,0 0-1,-15 23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3:15:51.7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170 101 24575,'31'-18'0,"-20"11"0,15-7 0,-12 7 0,-11 5 0,0 0 0,0 1 0,0 0 0,1-1 0,-1 1 0,0 0 0,0 0 0,1 1 0,3-1 0,23-1 0,32 4 0,-38 3 0,-14-2 0,-8-3 0,-2 0 0,2 0 0,-2 1 0,1-1 0,0 1 0,0-1 0,0 1 0,-1-1 0,1 1 0,0-1 0,0 1 0,-1 0 0,1-1 0,0 1 0,-1 0 0,1 0 0,-1-1 0,1 1 0,-1 0 0,1 0 0,-1 0 0,0 0 0,0 0 0,1 0 0,-1 0 0,0 1 0,1 3 0,-1 0 0,0 0 0,0 10 0,-1-6 0,1-7 0,0 0 0,0 1 0,0-1 0,-1 1 0,1-1 0,-1 0 0,1 0 0,-1 0 0,0 0 0,0 1 0,0-1 0,0 0 0,-1 0 0,1 0 0,0 0 0,-1-1 0,1 1 0,-1 0 0,0-1 0,0 1 0,1-1 0,-1 1 0,0-1 0,0 0 0,0 0 0,-4 2 0,-5 2 0,0-1 0,0 0 0,-23 5 0,6-1 0,22-6 0,-1 0 0,1 0 0,0-1 0,-7 1 0,2-1 0,0-1 0,1 0 0,-1 0 0,1-1 0,-1 0 0,0-1 0,1-1 0,0 1 0,-19-9 0,-91-46 0,119 57 0,0-1 0,0 0 0,-1 0 0,1 0 0,0 0 0,0 0 0,0 0 0,0 0 0,0 0 0,0 0 0,0 0 0,0 0 0,1-1 0,-1 1 0,0 0 0,1-1 0,-1 1 0,1 0 0,0-1 0,0 1 0,-1 0 0,1-2 0,-1-4 0,1 1 0,0 0 0,2-11 0,-2 16 0,1-2 0,-1 0 0,1-1 0,0 1 0,0 0 0,0 0 0,0 0 0,0 0 0,1 0 0,0 0 0,-1 0 0,1 1 0,2-4 0,-2 5 0,0-1 0,0 0 0,0 1 0,0-1 0,0 1 0,-1 0 0,2 0 0,-1 0 0,0 0 0,0 0 0,0 0 0,1 0 0,-1 1 0,1-1 0,-1 1 0,5-1 0,3 1 0,0 0 0,0 1 0,13 1 0,-21-1 0,0-1 0,1 1 0,-1 0 0,1-1 0,-1 1 0,0 0 0,0 0 0,0 0 0,0 1 0,1-1 0,-2 1 0,1-1 0,0 1 0,0-1 0,-1 1 0,1 0 0,0 0 0,-1 0 0,2 2 0,4 11 0,0 1 0,9 30 0,-15-41-80,0 0 0,0 1-1,-1-1 1,0 0 0,0 1-1,0-1 1,-1 1 0,0-1-1,0 0 1,0 0 0,0 1 0,-1-1-1,0 0 1,-1 0 0,1-1-1,-6 10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3:15:51.7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170 101 24575,'31'-18'0,"-20"11"0,15-7 0,-12 7 0,-11 5 0,0 0 0,0 1 0,0 0 0,1-1 0,-1 1 0,0 0 0,0 0 0,1 1 0,3-1 0,23-1 0,32 4 0,-38 3 0,-14-2 0,-8-3 0,-2 0 0,2 0 0,-2 1 0,1-1 0,0 1 0,0-1 0,0 1 0,-1-1 0,1 1 0,0-1 0,0 1 0,-1 0 0,1-1 0,0 1 0,-1 0 0,1 0 0,-1-1 0,1 1 0,-1 0 0,1 0 0,-1 0 0,0 0 0,0 0 0,1 0 0,-1 0 0,0 1 0,1 3 0,-1 0 0,0 0 0,0 10 0,-1-6 0,1-7 0,0 0 0,0 1 0,0-1 0,-1 1 0,1-1 0,-1 0 0,1 0 0,-1 0 0,0 0 0,0 1 0,0-1 0,0 0 0,-1 0 0,1 0 0,0 0 0,-1-1 0,1 1 0,-1 0 0,0-1 0,0 1 0,1-1 0,-1 1 0,0-1 0,0 0 0,0 0 0,-4 2 0,-5 2 0,0-1 0,0 0 0,-23 5 0,6-1 0,22-6 0,-1 0 0,1 0 0,0-1 0,-7 1 0,2-1 0,0-1 0,1 0 0,-1 0 0,1-1 0,-1 0 0,0-1 0,1-1 0,0 1 0,-19-9 0,-91-46 0,119 57 0,0-1 0,0 0 0,-1 0 0,1 0 0,0 0 0,0 0 0,0 0 0,0 0 0,0 0 0,0 0 0,0 0 0,0 0 0,1-1 0,-1 1 0,0 0 0,1-1 0,-1 1 0,1 0 0,0-1 0,0 1 0,-1 0 0,1-2 0,-1-4 0,1 1 0,0 0 0,2-11 0,-2 16 0,1-2 0,-1 0 0,1-1 0,0 1 0,0 0 0,0 0 0,0 0 0,0 0 0,1 0 0,0 0 0,-1 0 0,1 1 0,2-4 0,-2 5 0,0-1 0,0 0 0,0 1 0,0-1 0,0 1 0,-1 0 0,2 0 0,-1 0 0,0 0 0,0 0 0,0 0 0,1 0 0,-1 1 0,1-1 0,-1 1 0,5-1 0,3 1 0,0 0 0,0 1 0,13 1 0,-21-1 0,0-1 0,1 1 0,-1 0 0,1-1 0,-1 1 0,0 0 0,0 0 0,0 0 0,0 1 0,1-1 0,-2 1 0,1-1 0,0 1 0,0-1 0,-1 1 0,1 0 0,0 0 0,-1 0 0,2 2 0,4 11 0,0 1 0,9 30 0,-15-41-80,0 0 0,0 1-1,-1-1 1,0 0 0,0 1-1,0-1 1,-1 1 0,0-1-1,0 0 1,0 0 0,0 1 0,-1-1-1,0 0 1,-1 0 0,1-1-1,-6 10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23:15:51.7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282 163 24575,'51'-29'0,"-32"18"0,24-12 0,-20 12 0,-18 8 0,0 0 0,0 1 0,0 0 0,1-1 0,-1 1 0,0 1 0,0-1 0,2 2 0,5-1 0,37-3 0,54 8 0,-63 4 0,-23-3 0,-14-5 0,-3 0 0,3 0 0,-3 1 0,2-1 0,-1 2 0,1-2 0,0 1 0,-2-1 0,1 2 0,1-2 0,0 2 0,-2-1 0,1-1 0,1 2 0,-2 0 0,2-1 0,-2-1 0,1 2 0,-1-1 0,2 1 0,-2 0 0,0-1 0,0 1 0,2-1 0,-2 1 0,0 1 0,1 5 0,-1 1 0,0-1 0,0 16 0,-1-10 0,1-10 0,0-1 0,0 2 0,0-2 0,-2 2 0,2-2 0,-2 0 0,2 1 0,-1-1 0,-1 0 0,0 2 0,1-2 0,-1 0 0,-1 1 0,1-1 0,0 0 0,-1-1 0,1 1 0,-1 0 0,0-1 0,0 1 0,1-1 0,-1 1 0,-1-1 0,1-1 0,0 1 0,-7 3 0,-9 3 0,1-2 0,0 1 0,-38 7 0,9-1 0,37-10 0,-1 1 0,1-1 0,0-1 0,-12 1 0,4-2 0,0-1 0,1 0 0,-1 0 0,1-1 0,-1-1 0,0-1 0,1-2 0,1 2 0,-33-15 0,-149-74 0,196 92 0,0-2 0,1 0 0,-3 1 0,3-1 0,-1 1 0,0-1 0,1 0 0,-1 1 0,0-1 0,1 1 0,-1-1 0,0 0 0,2-1 0,-1 1 0,-1 1 0,2-2 0,-2 1 0,2 0 0,0-1 0,0 1 0,-1 1 0,1-4 0,-2-6 0,2 1 0,0 0 0,3-17 0,-3 25 0,2-3 0,-2 0 0,2-1 0,-1 1 0,1 0 0,0 0 0,-1 1 0,1-1 0,1 0 0,1 0 0,-3 0 0,3 2 0,2-7 0,-3 9 0,1-3 0,-1 1 0,0 1 0,1-1 0,-1 2 0,-1-1 0,3 0 0,-2 1 0,0-1 0,1 0 0,-1 1 0,2-1 0,-2 2 0,2-1 0,-1 1 0,7-2 0,6 2 0,-1 0 0,1 2 0,21 1 0,-35-2 0,1-1 0,1 2 0,-2 0 0,2-2 0,-2 1 0,1 1 0,-1 0 0,0-1 0,1 2 0,0-1 0,-2 1 0,1-1 0,1 1 0,-1-1 0,-1 1 0,1 0 0,0 0 0,-1 1 0,3 2 0,7 18 0,-1 2 0,16 49 0,-26-67-80,1 0 0,0 2-1,-2-2 1,0 0 0,0 2-1,0-2 1,-2 1 0,0 0-1,1-1 1,-1 0 0,0 1 0,-1 0-1,0-1 1,-2 0 0,2-2-1,-11 17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3T01:37:00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448 274 24575,'82'-49'0,"-53"30"0,39-19 0,-31 19 0,-29 14 0,0 0 0,0 2 0,0 0 0,2-2 0,-2 2 0,0 0 0,0 0 0,3 3 0,7-2 0,61-4 0,85 12 0,-101 7 0,-37-4 0,-20-9 0,-6 0 0,5 0 0,-5 2 0,3-2 0,-1 3 0,1-3 0,-1 3 0,-2-3 0,3 2 0,0-2 0,-1 3 0,-2 0 0,3-3 0,0 3 0,-3-1 0,2 1 0,-2-3 0,3 3 0,-3-1 0,3 1 0,-3 0 0,0 0 0,0-1 0,2 1 0,-2 0 0,0 2 0,3 9 0,-3-1 0,0 1 0,0 27 0,-3-17 0,3-19 0,0 1 0,0 2 0,0-3 0,-2 4 0,2-4 0,-3 0 0,3 1 0,-3-1 0,1 1 0,-1 2 0,0-3 0,1 1 0,-4-1 0,4 1 0,-1-1 0,-2-2 0,2 2 0,-2 1 0,0-4 0,-1 4 0,4-3 0,-3 2 0,-1-2 0,1-1 0,0 1 0,-11 5 0,-13 6 0,0-3 0,0 0 0,-61 13 0,16-2 0,59-17 0,-4 1 0,3-1 0,1-2 0,-20 2 0,6-2 0,0-3 0,3 0 0,-3 0 0,3-3 0,-3 0 0,0-2 0,2-3 0,1 2 0,-51-23 0,-239-126 0,313 155 0,1-3 0,-1 0 0,-2 1 0,2-1 0,1 0 0,-1 0 0,0 1 0,1-1 0,-1 0 0,0 1 0,1-1 0,-1 0 0,3-2 0,-2 2 0,-1 0 0,3-2 0,-3 2 0,3 0 0,0-2 0,0 2 0,-2 1 0,2-7 0,-3-10 0,3 3 0,0 0 0,5-30 0,-5 43 0,3-5 0,-3 0 0,3-3 0,-1 3 0,1-1 0,-1 1 0,1 0 0,0 0 0,2 0 0,0 0 0,-2 0 0,2 2 0,6-10 0,-6 13 0,0-2 0,1-1 0,-1 4 0,0-4 0,0 3 0,-2 1 0,5-1 0,-3 0 0,0 1 0,1-1 0,-1 0 0,3 0 0,-3 3 0,3-2 0,-3 2 0,14-3 0,7 3 0,1 0 0,-1 3 0,35 2 0,-56-2 0,0-3 0,3 3 0,-3-1 0,3-2 0,-3 3 0,1 0 0,-1-1 0,0 1 0,1 3 0,1-4 0,-4 4 0,2-4 0,1 4 0,-1-3 0,-2 2 0,2 0 0,0 1 0,-2-1 0,5 6 0,10 30 0,1 2 0,23 82 0,-40-111-80,1-1 0,0 4-1,-3-4 1,0 1 0,0 2-1,0-2 1,-3 2 0,0-2-1,1-1 1,-1 1 0,0 2 0,-2-2-1,0-1 1,-3 1 0,3-3-1,-16 27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4ACE7-483D-A9DC-251F-3A59B554F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741C76-323E-B443-0536-3C260A501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4BBD3F-BFBA-2453-18B1-54C28DD4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885C-AA1D-47AE-88EC-866CC481B0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7E9057-B8B8-ED49-9F7E-E0E01271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DDE8FD-E291-2778-495B-FAEFC90A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3872-DAAB-49F9-8948-2353A87D7A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37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B30C2-0421-747F-827F-DA2A6965D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7D0678E-3BFB-A406-4C2F-418284AFC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BC2674-0791-638D-D0BC-30250453D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885C-AA1D-47AE-88EC-866CC481B0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839DB9-F120-A9E9-4E30-AAB32DE13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9C4032-CA1D-ED19-0747-F883639C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3872-DAAB-49F9-8948-2353A87D7A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12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906B444-46C3-8A70-1748-9D6F2E613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6CEC68F-7CC7-E1EA-8340-7ED556185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31C33F-5CDD-0EA3-4ACC-74035F5B1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885C-AA1D-47AE-88EC-866CC481B0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C6D934-4AFD-8DA1-0D23-68835BD0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FACCC2-113B-0283-3A8C-4952B26F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3872-DAAB-49F9-8948-2353A87D7A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56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6D2171-A2D3-14A7-52FC-0DA89D382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8B86AD-C54B-E9EA-AAEF-412A55C9B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5BB899-8162-FBBC-595E-09F9C293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885C-AA1D-47AE-88EC-866CC481B0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1EC9D3-230E-62FB-CEC6-58CC9F71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038F30-5072-9FED-42F0-A76DBD68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3872-DAAB-49F9-8948-2353A87D7A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98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FF8C6-7A98-E16F-569E-EC1A4592B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2FC202-F399-1DE1-354D-3168B5DD2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DF2279-2CDC-F8FE-9B15-47FFCCF9C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885C-AA1D-47AE-88EC-866CC481B0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EC76BE-2E6B-1CEA-0ED7-A72112EE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B341A1-A929-DB3C-3E1F-B8C72B89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3872-DAAB-49F9-8948-2353A87D7A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73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C616E-26A3-D800-CC55-BAF2B2C67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5D31FC-98C5-E6FD-3D1E-A5DB5F95D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1DAA37-421D-DBCC-4BA3-6EB4639B7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F3CC85-DF7A-158B-0B55-450DF790C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885C-AA1D-47AE-88EC-866CC481B0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CEC313-1F36-132E-D1CE-1125AAE7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7E5417-02A0-5DE5-A87F-D44D81FF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3872-DAAB-49F9-8948-2353A87D7A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96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86C687-620B-439E-42CC-646DDE75D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8C9740-D1BF-CDCD-EB5A-1125571DF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C51107-FD0B-8373-9844-EC434AC6C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35BF444-EEEE-10CA-DF04-5165CC642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0373400-12EF-CD81-14C4-307860E7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92129C5-A576-E5C0-ECA0-9162FE706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885C-AA1D-47AE-88EC-866CC481B0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791AFA4-1BEA-C6AD-BFDC-9340F959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4954A85-1F3B-675A-9A79-F868E2E7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3872-DAAB-49F9-8948-2353A87D7A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66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07CD73-FC50-89FF-27F4-E7621DEDD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3CFE3A1-0DDE-1160-EAC6-990D4522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885C-AA1D-47AE-88EC-866CC481B0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FE7771E-0031-CC00-D2A8-A0D62039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803D5B-CFE2-4F02-1CC5-0C9AB867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3872-DAAB-49F9-8948-2353A87D7A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48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A1F8552-C475-9E6F-7717-E199A612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885C-AA1D-47AE-88EC-866CC481B0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2BD6BB4-D716-2659-4831-7526DA07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998924-F523-8FCD-45A3-A2D52458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3872-DAAB-49F9-8948-2353A87D7A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90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24C80E-7564-5F3B-BBFD-BB64CDC6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8FA4EE-1889-78F8-BF52-1A048AAD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574E0F0-52E1-84C8-55D3-9C4C9C4B4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E40D4D-7EF0-027E-7EA1-D98B16859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885C-AA1D-47AE-88EC-866CC481B0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7D49F1-12D7-B0D2-BF7C-6A7E3811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C6E69E-6A7C-5C02-81F9-AB9F7347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3872-DAAB-49F9-8948-2353A87D7A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86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51789-0609-95E9-D6A3-456BBCB9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9049216-8343-BB16-8951-1CF688107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265851-7766-168C-F821-E997FECFE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2A5B38-4FA4-24A4-C4DA-496C02591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885C-AA1D-47AE-88EC-866CC481B0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5DA5D6-1188-6577-39B8-4E985FD7D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9BD536-44CE-C449-FCB3-5F84CFF0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3872-DAAB-49F9-8948-2353A87D7A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44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C4FBD0F-80E8-E3A3-D6D9-B1D19845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5A67BD-77EC-90B4-63FC-C456B0B7B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BE24FE-15B6-FAAD-F690-F1BA6F2E0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54885C-AA1D-47AE-88EC-866CC481B0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B14ED8-CBE0-7926-BE28-CA1FC21C1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F75593-6A27-4BF9-6B9D-095EFBC38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F93872-DAAB-49F9-8948-2353A87D7A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8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14.xml"/><Relationship Id="rId7" Type="http://schemas.openxmlformats.org/officeDocument/2006/relationships/customXml" Target="../ink/ink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conetwork.cz/cz/mapove-podklady/311/#gsc.tab=0" TargetMode="External"/><Relationship Id="rId3" Type="http://schemas.openxmlformats.org/officeDocument/2006/relationships/customXml" Target="../ink/ink16.xml"/><Relationship Id="rId7" Type="http://schemas.openxmlformats.org/officeDocument/2006/relationships/hyperlink" Target="https://vportal.ctu.gov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hyperlink" Target="https://apps.bconetwork.cz/MAPA/mapa_GSD2023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2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8.emf"/><Relationship Id="rId5" Type="http://schemas.openxmlformats.org/officeDocument/2006/relationships/image" Target="../media/image7.png"/><Relationship Id="rId10" Type="http://schemas.openxmlformats.org/officeDocument/2006/relationships/chart" Target="../charts/chart4.xml"/><Relationship Id="rId4" Type="http://schemas.openxmlformats.org/officeDocument/2006/relationships/customXml" Target="../ink/ink6.xml"/><Relationship Id="rId9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ustomXml" Target="../ink/ink7.xml"/><Relationship Id="rId7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8.emf"/><Relationship Id="rId4" Type="http://schemas.openxmlformats.org/officeDocument/2006/relationships/image" Target="../media/image9.png"/><Relationship Id="rId9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8.xml"/><Relationship Id="rId7" Type="http://schemas.openxmlformats.org/officeDocument/2006/relationships/customXml" Target="../ink/ink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ustomXml" Target="../ink/ink10.xml"/><Relationship Id="rId7" Type="http://schemas.openxmlformats.org/officeDocument/2006/relationships/customXml" Target="../ink/ink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12.xml"/><Relationship Id="rId7" Type="http://schemas.openxmlformats.org/officeDocument/2006/relationships/customXml" Target="../ink/ink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ight Triangle 103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D4A120-E431-84D6-F755-3DD01398F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36674"/>
            <a:ext cx="3689096" cy="3514364"/>
          </a:xfrm>
        </p:spPr>
        <p:txBody>
          <a:bodyPr anchor="b">
            <a:normAutofit/>
          </a:bodyPr>
          <a:lstStyle/>
          <a:p>
            <a:pPr algn="r"/>
            <a:r>
              <a:rPr lang="cs-CZ" sz="4500"/>
              <a:t>Spolupráce Olomouckého kraje při rozvoji optických a mobilních sítí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7B3FDF-E098-1162-430B-7F44BCBE8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2" y="4582814"/>
            <a:ext cx="3689094" cy="1312657"/>
          </a:xfrm>
        </p:spPr>
        <p:txBody>
          <a:bodyPr anchor="t">
            <a:normAutofit/>
          </a:bodyPr>
          <a:lstStyle/>
          <a:p>
            <a:pPr algn="r"/>
            <a:r>
              <a:rPr lang="cs-CZ" sz="1900"/>
              <a:t>Michal Manhart BCO</a:t>
            </a:r>
          </a:p>
          <a:p>
            <a:pPr algn="r"/>
            <a:r>
              <a:rPr lang="cs-CZ" sz="1900"/>
              <a:t>Ing. Petr Heinisch Odbor strategického rozvoje Olomouckého kraje</a:t>
            </a:r>
          </a:p>
        </p:txBody>
      </p:sp>
      <p:pic>
        <p:nvPicPr>
          <p:cNvPr id="1026" name="Picture 2" descr="ČBF | OBLAST STŘEDNÍ MORAVA">
            <a:extLst>
              <a:ext uri="{FF2B5EF4-FFF2-40B4-BE49-F238E27FC236}">
                <a16:creationId xmlns:a16="http://schemas.microsoft.com/office/drawing/2014/main" id="{D20A1D3A-CA5A-8550-83DA-E760D2D0F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2862" y="2098241"/>
            <a:ext cx="4811872" cy="20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25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F3FDD-F32C-57B0-1A6B-D2202030C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151E4228-D69F-39A9-496F-0973C7724A4F}"/>
              </a:ext>
            </a:extLst>
          </p:cNvPr>
          <p:cNvGrpSpPr/>
          <p:nvPr/>
        </p:nvGrpSpPr>
        <p:grpSpPr>
          <a:xfrm>
            <a:off x="486459" y="2886323"/>
            <a:ext cx="2787597" cy="3947822"/>
            <a:chOff x="5335325" y="182880"/>
            <a:chExt cx="4428877" cy="6535972"/>
          </a:xfrm>
        </p:grpSpPr>
        <p:pic>
          <p:nvPicPr>
            <p:cNvPr id="5" name="Obrázek 4" descr="Obsah obrázku text, mapa, atlas, diagram">
              <a:extLst>
                <a:ext uri="{FF2B5EF4-FFF2-40B4-BE49-F238E27FC236}">
                  <a16:creationId xmlns:a16="http://schemas.microsoft.com/office/drawing/2014/main" id="{B1604C39-E56D-3985-2C02-B6C004A24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8" t="2666" r="12182" b="2030"/>
            <a:stretch/>
          </p:blipFill>
          <p:spPr>
            <a:xfrm>
              <a:off x="5335325" y="182880"/>
              <a:ext cx="4428877" cy="653597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919CE722-B879-13E5-41B4-A394150123D5}"/>
                    </a:ext>
                  </a:extLst>
                </p14:cNvPr>
                <p14:cNvContentPartPr/>
                <p14:nvPr/>
              </p14:nvContentPartPr>
              <p14:xfrm>
                <a:off x="5348677" y="220930"/>
                <a:ext cx="410400" cy="198000"/>
              </p14:xfrm>
            </p:contentPart>
          </mc:Choice>
          <mc:Fallback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919CE722-B879-13E5-41B4-A394150123D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48510" y="116876"/>
                  <a:ext cx="610162" cy="405514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940B649-E201-55CE-044E-6FF1C789D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80"/>
            <a:ext cx="10515600" cy="1325563"/>
          </a:xfrm>
        </p:spPr>
        <p:txBody>
          <a:bodyPr/>
          <a:lstStyle/>
          <a:p>
            <a:r>
              <a:rPr lang="cs-CZ" dirty="0"/>
              <a:t>Mobilní</a:t>
            </a:r>
            <a:br>
              <a:rPr lang="cs-CZ" dirty="0"/>
            </a:br>
            <a:r>
              <a:rPr lang="cs-CZ" dirty="0"/>
              <a:t>bílá místa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0BCB10-B324-A88B-8415-332F0949E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10463"/>
            <a:ext cx="3042038" cy="41585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Dotační i nedotační</a:t>
            </a:r>
          </a:p>
        </p:txBody>
      </p:sp>
      <p:pic>
        <p:nvPicPr>
          <p:cNvPr id="2050" name="Picture 2" descr="ČBF | OBLAST STŘEDNÍ MORAVA">
            <a:extLst>
              <a:ext uri="{FF2B5EF4-FFF2-40B4-BE49-F238E27FC236}">
                <a16:creationId xmlns:a16="http://schemas.microsoft.com/office/drawing/2014/main" id="{26B83DA2-8A07-73B1-6558-463BAE882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1"/>
          <a:stretch/>
        </p:blipFill>
        <p:spPr bwMode="auto">
          <a:xfrm>
            <a:off x="0" y="1"/>
            <a:ext cx="1995777" cy="73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B52FC98-516C-0C09-815F-AC241C667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056" y="-23855"/>
            <a:ext cx="8917943" cy="6858000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DBE71337-54A6-C7AE-CBF8-719CFE121DDC}"/>
              </a:ext>
            </a:extLst>
          </p:cNvPr>
          <p:cNvGrpSpPr/>
          <p:nvPr/>
        </p:nvGrpSpPr>
        <p:grpSpPr>
          <a:xfrm>
            <a:off x="7083983" y="-94099"/>
            <a:ext cx="5496939" cy="7504713"/>
            <a:chOff x="539965" y="220930"/>
            <a:chExt cx="5219112" cy="6937454"/>
          </a:xfrm>
        </p:grpSpPr>
        <p:pic>
          <p:nvPicPr>
            <p:cNvPr id="16" name="Obrázek 15" descr="Obsah obrázku text, mapa, atlas, diagram">
              <a:extLst>
                <a:ext uri="{FF2B5EF4-FFF2-40B4-BE49-F238E27FC236}">
                  <a16:creationId xmlns:a16="http://schemas.microsoft.com/office/drawing/2014/main" id="{4515A614-5C34-7D1C-3D2F-9FD7B4558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8" t="2666" r="12182" b="2030"/>
            <a:stretch/>
          </p:blipFill>
          <p:spPr>
            <a:xfrm>
              <a:off x="539965" y="527076"/>
              <a:ext cx="4555958" cy="663130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D6E0DAAF-82F6-A6E4-BE3B-22F97DD6A97A}"/>
                    </a:ext>
                  </a:extLst>
                </p14:cNvPr>
                <p14:cNvContentPartPr/>
                <p14:nvPr/>
              </p14:nvContentPartPr>
              <p14:xfrm>
                <a:off x="5348677" y="220930"/>
                <a:ext cx="410400" cy="198000"/>
              </p14:xfrm>
            </p:contentPart>
          </mc:Choice>
          <mc:Fallback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D6E0DAAF-82F6-A6E4-BE3B-22F97DD6A97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88827" y="162792"/>
                  <a:ext cx="529758" cy="31394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684761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70A8C-A01B-F0DE-E81A-DF8E6B63A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2F334C8E-0A05-0FDA-A38B-DE28B323BCCE}"/>
              </a:ext>
            </a:extLst>
          </p:cNvPr>
          <p:cNvGrpSpPr/>
          <p:nvPr/>
        </p:nvGrpSpPr>
        <p:grpSpPr>
          <a:xfrm>
            <a:off x="10092570" y="1239768"/>
            <a:ext cx="2033171" cy="3150981"/>
            <a:chOff x="5335325" y="182880"/>
            <a:chExt cx="4428877" cy="6535972"/>
          </a:xfrm>
        </p:grpSpPr>
        <p:pic>
          <p:nvPicPr>
            <p:cNvPr id="5" name="Obrázek 4" descr="Obsah obrázku text, mapa, atlas, diagram">
              <a:extLst>
                <a:ext uri="{FF2B5EF4-FFF2-40B4-BE49-F238E27FC236}">
                  <a16:creationId xmlns:a16="http://schemas.microsoft.com/office/drawing/2014/main" id="{65E156A7-863F-350E-1A21-990C38490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8" t="2666" r="12182" b="2030"/>
            <a:stretch/>
          </p:blipFill>
          <p:spPr>
            <a:xfrm>
              <a:off x="5335325" y="182880"/>
              <a:ext cx="4428877" cy="653597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5B96A3C0-30BF-5333-7553-7A31704B9304}"/>
                    </a:ext>
                  </a:extLst>
                </p14:cNvPr>
                <p14:cNvContentPartPr/>
                <p14:nvPr/>
              </p14:nvContentPartPr>
              <p14:xfrm>
                <a:off x="5348677" y="220930"/>
                <a:ext cx="410400" cy="198000"/>
              </p14:xfrm>
            </p:contentPart>
          </mc:Choice>
          <mc:Fallback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5B96A3C0-30BF-5333-7553-7A31704B930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11616" y="90667"/>
                  <a:ext cx="683739" cy="457782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6A5BB5D-07E2-C22C-D3FC-365D2BE8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Mapy</a:t>
            </a:r>
          </a:p>
        </p:txBody>
      </p:sp>
      <p:pic>
        <p:nvPicPr>
          <p:cNvPr id="2050" name="Picture 2" descr="ČBF | OBLAST STŘEDNÍ MORAVA">
            <a:extLst>
              <a:ext uri="{FF2B5EF4-FFF2-40B4-BE49-F238E27FC236}">
                <a16:creationId xmlns:a16="http://schemas.microsoft.com/office/drawing/2014/main" id="{BA01828D-8F0C-77CE-6726-9078CD7A0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570" y="38050"/>
            <a:ext cx="2009315" cy="87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4F7FB3C-620B-2AA9-C4ED-2FB27745EA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283" y="1305839"/>
            <a:ext cx="7594993" cy="3676201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9774465-18B9-2505-319A-F97857BC4A9B}"/>
              </a:ext>
            </a:extLst>
          </p:cNvPr>
          <p:cNvSpPr txBox="1"/>
          <p:nvPr/>
        </p:nvSpPr>
        <p:spPr>
          <a:xfrm>
            <a:off x="907602" y="5198366"/>
            <a:ext cx="17770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hlinkClick r:id="rId7"/>
              </a:rPr>
              <a:t>vportal.ctu.gov.cz</a:t>
            </a:r>
            <a:endParaRPr lang="cs-CZ" sz="16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CB966BC-4783-544E-F3DA-1E0E5889939B}"/>
              </a:ext>
            </a:extLst>
          </p:cNvPr>
          <p:cNvSpPr txBox="1"/>
          <p:nvPr/>
        </p:nvSpPr>
        <p:spPr>
          <a:xfrm>
            <a:off x="907600" y="5674532"/>
            <a:ext cx="60895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hlinkClick r:id="rId8"/>
              </a:rPr>
              <a:t>https://www.bconetwork.cz/cz/mapove-podklady/311/#gsc.tab=0</a:t>
            </a:r>
            <a:r>
              <a:rPr lang="cs-CZ" sz="1600" dirty="0"/>
              <a:t>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188BBAD-3515-E67B-2D86-E4D43175170E}"/>
              </a:ext>
            </a:extLst>
          </p:cNvPr>
          <p:cNvSpPr txBox="1"/>
          <p:nvPr/>
        </p:nvSpPr>
        <p:spPr>
          <a:xfrm>
            <a:off x="907601" y="6150698"/>
            <a:ext cx="52705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hlinkClick r:id="rId9"/>
              </a:rPr>
              <a:t>https://apps.bconetwork.cz/MAPA/mapa_GSD2023.html</a:t>
            </a:r>
            <a:r>
              <a:rPr lang="cs-CZ" sz="1600" dirty="0"/>
              <a:t> 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FAA20049-093C-5025-472C-7901781121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2930" y="4889726"/>
            <a:ext cx="5469070" cy="190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2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C60DF-5C9A-AB9A-8042-E6CBC82B9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1D32C0C3-1BF9-E741-1C28-302ED0AB6187}"/>
              </a:ext>
            </a:extLst>
          </p:cNvPr>
          <p:cNvGrpSpPr/>
          <p:nvPr/>
        </p:nvGrpSpPr>
        <p:grpSpPr>
          <a:xfrm>
            <a:off x="7696864" y="148810"/>
            <a:ext cx="4428877" cy="6535972"/>
            <a:chOff x="5335325" y="182880"/>
            <a:chExt cx="4428877" cy="6535972"/>
          </a:xfrm>
        </p:grpSpPr>
        <p:pic>
          <p:nvPicPr>
            <p:cNvPr id="5" name="Obrázek 4" descr="Obsah obrázku text, mapa, atlas, diagram">
              <a:extLst>
                <a:ext uri="{FF2B5EF4-FFF2-40B4-BE49-F238E27FC236}">
                  <a16:creationId xmlns:a16="http://schemas.microsoft.com/office/drawing/2014/main" id="{7C072921-FD04-FF1C-40AF-6175B3D98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8" t="2666" r="12182" b="2030"/>
            <a:stretch/>
          </p:blipFill>
          <p:spPr>
            <a:xfrm>
              <a:off x="5335325" y="182880"/>
              <a:ext cx="4428877" cy="653597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AB2F3482-1B3D-54A6-37CC-22B05E57A41B}"/>
                    </a:ext>
                  </a:extLst>
                </p14:cNvPr>
                <p14:cNvContentPartPr/>
                <p14:nvPr/>
              </p14:nvContentPartPr>
              <p14:xfrm>
                <a:off x="5348677" y="220930"/>
                <a:ext cx="410400" cy="198000"/>
              </p14:xfrm>
            </p:contentPart>
          </mc:Choice>
          <mc:Fallback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AB2F3482-1B3D-54A6-37CC-22B05E57A41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85677" y="157930"/>
                  <a:ext cx="536040" cy="323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E07FC45-B818-7C9B-4B4D-65D325000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Problematika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2C6C1C-7DE4-269D-F0E6-E2961F0FA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6898420" cy="467830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Krajská samospráva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dlouhodobě získává z území kraje podněty o nevyhovujícím stavu 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rozvoje optických a mobilních sítí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snaží se maximálně zapojit do realizace aktivit směřujících ke zlepšení stavu a rozvoje sítí. 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100" b="1" dirty="0">
                <a:solidFill>
                  <a:srgbClr val="000000"/>
                </a:solidFill>
                <a:latin typeface="Arial" panose="020B0604020202020204" pitchFamily="34" charset="0"/>
              </a:rPr>
              <a:t>Olomoucký</a:t>
            </a: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100" b="1" dirty="0">
                <a:solidFill>
                  <a:srgbClr val="000000"/>
                </a:solidFill>
                <a:latin typeface="Arial" panose="020B0604020202020204" pitchFamily="34" charset="0"/>
              </a:rPr>
              <a:t>kraj</a:t>
            </a: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 již </a:t>
            </a:r>
            <a:r>
              <a:rPr lang="cs-CZ" sz="2100" b="1" dirty="0">
                <a:solidFill>
                  <a:srgbClr val="000000"/>
                </a:solidFill>
                <a:latin typeface="Arial" panose="020B0604020202020204" pitchFamily="34" charset="0"/>
              </a:rPr>
              <a:t>uskutečnil</a:t>
            </a: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100" b="1" dirty="0">
                <a:solidFill>
                  <a:srgbClr val="000000"/>
                </a:solidFill>
                <a:latin typeface="Arial" panose="020B0604020202020204" pitchFamily="34" charset="0"/>
              </a:rPr>
              <a:t>řadu</a:t>
            </a: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100" b="1" dirty="0">
                <a:solidFill>
                  <a:srgbClr val="000000"/>
                </a:solidFill>
                <a:latin typeface="Arial" panose="020B0604020202020204" pitchFamily="34" charset="0"/>
              </a:rPr>
              <a:t>kroků</a:t>
            </a: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 a poskytoval veškerou požadovanou spolupráci vybraným institucím  </a:t>
            </a:r>
            <a:r>
              <a:rPr lang="cs-CZ" sz="2100" b="1" dirty="0">
                <a:solidFill>
                  <a:srgbClr val="000000"/>
                </a:solidFill>
                <a:latin typeface="Arial" panose="020B0604020202020204" pitchFamily="34" charset="0"/>
              </a:rPr>
              <a:t>avšak</a:t>
            </a: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 ...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... vynaložené </a:t>
            </a:r>
            <a:r>
              <a:rPr lang="cs-CZ" sz="2100" b="1" dirty="0">
                <a:solidFill>
                  <a:srgbClr val="000000"/>
                </a:solidFill>
                <a:latin typeface="Arial" panose="020B0604020202020204" pitchFamily="34" charset="0"/>
              </a:rPr>
              <a:t>úsilí</a:t>
            </a: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 dosud </a:t>
            </a:r>
            <a:r>
              <a:rPr lang="cs-CZ" sz="2100" b="1" dirty="0">
                <a:solidFill>
                  <a:srgbClr val="000000"/>
                </a:solidFill>
                <a:latin typeface="Arial" panose="020B0604020202020204" pitchFamily="34" charset="0"/>
              </a:rPr>
              <a:t>nebylo</a:t>
            </a: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100" b="1" dirty="0">
                <a:solidFill>
                  <a:srgbClr val="000000"/>
                </a:solidFill>
                <a:latin typeface="Arial" panose="020B0604020202020204" pitchFamily="34" charset="0"/>
              </a:rPr>
              <a:t>odměněno</a:t>
            </a: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 uspokojivým </a:t>
            </a:r>
            <a:r>
              <a:rPr lang="cs-CZ" sz="2100" b="1" dirty="0">
                <a:solidFill>
                  <a:srgbClr val="000000"/>
                </a:solidFill>
                <a:latin typeface="Arial" panose="020B0604020202020204" pitchFamily="34" charset="0"/>
              </a:rPr>
              <a:t>rozvojem</a:t>
            </a: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 dostupnosti </a:t>
            </a:r>
            <a:r>
              <a:rPr lang="cs-CZ" sz="2100" b="1" dirty="0">
                <a:solidFill>
                  <a:srgbClr val="000000"/>
                </a:solidFill>
                <a:latin typeface="Arial" panose="020B0604020202020204" pitchFamily="34" charset="0"/>
              </a:rPr>
              <a:t>internetu ani mobilního signálu </a:t>
            </a: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především v odlehlých oblastech našeho kraje, Jesenicka a Šumperska.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Potřeba </a:t>
            </a:r>
            <a:r>
              <a:rPr lang="cs-CZ" sz="2100" b="1" dirty="0">
                <a:solidFill>
                  <a:srgbClr val="000000"/>
                </a:solidFill>
                <a:latin typeface="Arial" panose="020B0604020202020204" pitchFamily="34" charset="0"/>
              </a:rPr>
              <a:t>upozornit</a:t>
            </a: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 na přetrvávající </a:t>
            </a:r>
            <a:r>
              <a:rPr lang="cs-CZ" sz="2100" b="1" dirty="0">
                <a:solidFill>
                  <a:srgbClr val="000000"/>
                </a:solidFill>
                <a:latin typeface="Arial" panose="020B0604020202020204" pitchFamily="34" charset="0"/>
              </a:rPr>
              <a:t>nevyhovující</a:t>
            </a: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100" b="1" dirty="0">
                <a:solidFill>
                  <a:srgbClr val="000000"/>
                </a:solidFill>
                <a:latin typeface="Arial" panose="020B0604020202020204" pitchFamily="34" charset="0"/>
              </a:rPr>
              <a:t>stav</a:t>
            </a: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 opět </a:t>
            </a:r>
            <a:r>
              <a:rPr lang="cs-CZ" sz="2100" b="1" dirty="0">
                <a:solidFill>
                  <a:srgbClr val="000000"/>
                </a:solidFill>
                <a:latin typeface="Arial" panose="020B0604020202020204" pitchFamily="34" charset="0"/>
              </a:rPr>
              <a:t>vyvstala</a:t>
            </a: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 v souvislosti </a:t>
            </a:r>
            <a:r>
              <a:rPr lang="cs-CZ" sz="2100" b="1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2100" b="1" dirty="0">
                <a:solidFill>
                  <a:srgbClr val="000000"/>
                </a:solidFill>
                <a:latin typeface="Arial" panose="020B0604020202020204" pitchFamily="34" charset="0"/>
              </a:rPr>
              <a:t>povodněmi</a:t>
            </a: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, které v září 2024 v našem kraji způsobily rozsáhlé škody na sítích. </a:t>
            </a:r>
          </a:p>
        </p:txBody>
      </p:sp>
      <p:pic>
        <p:nvPicPr>
          <p:cNvPr id="2050" name="Picture 2" descr="ČBF | OBLAST STŘEDNÍ MORAVA">
            <a:extLst>
              <a:ext uri="{FF2B5EF4-FFF2-40B4-BE49-F238E27FC236}">
                <a16:creationId xmlns:a16="http://schemas.microsoft.com/office/drawing/2014/main" id="{F43E1B3E-8184-336D-7516-22DDAF4C4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570" y="38050"/>
            <a:ext cx="2009315" cy="87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81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C88CB-27EC-1B24-0778-ACE82B4BB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3FA7E2C3-1348-8871-BFEA-AC5C6A24DD37}"/>
              </a:ext>
            </a:extLst>
          </p:cNvPr>
          <p:cNvGrpSpPr/>
          <p:nvPr/>
        </p:nvGrpSpPr>
        <p:grpSpPr>
          <a:xfrm>
            <a:off x="7696864" y="148810"/>
            <a:ext cx="4428877" cy="6535972"/>
            <a:chOff x="5335325" y="182880"/>
            <a:chExt cx="4428877" cy="6535972"/>
          </a:xfrm>
        </p:grpSpPr>
        <p:pic>
          <p:nvPicPr>
            <p:cNvPr id="5" name="Obrázek 4" descr="Obsah obrázku text, mapa, atlas, diagram">
              <a:extLst>
                <a:ext uri="{FF2B5EF4-FFF2-40B4-BE49-F238E27FC236}">
                  <a16:creationId xmlns:a16="http://schemas.microsoft.com/office/drawing/2014/main" id="{0B495B1B-05EA-8BA5-252D-F1141398A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8" t="2666" r="12182" b="2030"/>
            <a:stretch/>
          </p:blipFill>
          <p:spPr>
            <a:xfrm>
              <a:off x="5335325" y="182880"/>
              <a:ext cx="4428877" cy="653597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001C650E-A883-698C-5A89-D5783FC286D3}"/>
                    </a:ext>
                  </a:extLst>
                </p14:cNvPr>
                <p14:cNvContentPartPr/>
                <p14:nvPr/>
              </p14:nvContentPartPr>
              <p14:xfrm>
                <a:off x="5348677" y="220930"/>
                <a:ext cx="410400" cy="198000"/>
              </p14:xfrm>
            </p:contentPart>
          </mc:Choice>
          <mc:Fallback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001C650E-A883-698C-5A89-D5783FC286D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85677" y="157930"/>
                  <a:ext cx="536040" cy="323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B798698-40EA-61FA-D9F4-26A174A11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626154-6F9B-E98D-CD85-753EA5B88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90688"/>
            <a:ext cx="7282417" cy="46783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100" dirty="0">
                <a:latin typeface="Aptos" panose="020B0004020202020204" pitchFamily="34" charset="0"/>
              </a:rPr>
              <a:t>Informovat trh o </a:t>
            </a:r>
            <a:r>
              <a:rPr lang="cs-CZ" sz="2100" b="1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dlouhodobém zájmu o zlepšení stavu dostupnosti internetu a mobilního signálu v území.</a:t>
            </a:r>
            <a:endParaRPr lang="cs-CZ" sz="21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cs-CZ" sz="21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Podpora je podložena akčním plánem Olomouckého kraje  </a:t>
            </a:r>
            <a:br>
              <a:rPr lang="cs-CZ" sz="21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cs-CZ" sz="21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„Vlajkový projekt RESTART Jesenicka a Šumperska“.</a:t>
            </a:r>
            <a:endParaRPr lang="cs-CZ" sz="21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cs-CZ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cs-CZ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Olomoucký </a:t>
            </a:r>
            <a:r>
              <a:rPr lang="cs-CZ" sz="21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kraj má dlouhodobý zájem o zlepšení stavu dostupnosti internetu a mobilního signálu v území</a:t>
            </a:r>
            <a:r>
              <a:rPr lang="cs-CZ" sz="2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a </a:t>
            </a:r>
            <a:br>
              <a:rPr lang="cs-CZ" sz="2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cs-CZ" sz="2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za </a:t>
            </a:r>
            <a:r>
              <a:rPr lang="cs-CZ" sz="21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účelem dosažení </a:t>
            </a:r>
            <a:r>
              <a:rPr lang="cs-CZ" sz="2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tohoto zlepšení je připraven příslušným institucím </a:t>
            </a:r>
            <a:r>
              <a:rPr lang="cs-CZ" sz="21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poskytnout veškerou potřebnou součinnost</a:t>
            </a:r>
            <a:r>
              <a:rPr lang="cs-CZ" sz="2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cs-CZ" sz="2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ČBF | OBLAST STŘEDNÍ MORAVA">
            <a:extLst>
              <a:ext uri="{FF2B5EF4-FFF2-40B4-BE49-F238E27FC236}">
                <a16:creationId xmlns:a16="http://schemas.microsoft.com/office/drawing/2014/main" id="{853A16F4-8333-A627-184B-AABFC6BA8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570" y="38050"/>
            <a:ext cx="2009315" cy="87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Skupina 15">
            <a:extLst>
              <a:ext uri="{FF2B5EF4-FFF2-40B4-BE49-F238E27FC236}">
                <a16:creationId xmlns:a16="http://schemas.microsoft.com/office/drawing/2014/main" id="{7B7E9F73-B134-A8FA-C207-7027F7F9746F}"/>
              </a:ext>
            </a:extLst>
          </p:cNvPr>
          <p:cNvGrpSpPr/>
          <p:nvPr/>
        </p:nvGrpSpPr>
        <p:grpSpPr>
          <a:xfrm>
            <a:off x="907698" y="2759094"/>
            <a:ext cx="4499189" cy="2305883"/>
            <a:chOff x="963357" y="3984270"/>
            <a:chExt cx="4922943" cy="2700512"/>
          </a:xfrm>
        </p:grpSpPr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56E5815A-13AD-6567-07C5-EDF0EABDA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3357" y="3984270"/>
              <a:ext cx="4922943" cy="270051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06B5A1D5-CC79-2149-7F25-6DDC18A7760B}"/>
                    </a:ext>
                  </a:extLst>
                </p14:cNvPr>
                <p14:cNvContentPartPr/>
                <p14:nvPr/>
              </p14:nvContentPartPr>
              <p14:xfrm>
                <a:off x="3022382" y="4419183"/>
                <a:ext cx="2512800" cy="720"/>
              </p14:xfrm>
            </p:contentPart>
          </mc:Choice>
          <mc:Fallback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06B5A1D5-CC79-2149-7F25-6DDC18A7760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63294" y="4203183"/>
                  <a:ext cx="2630581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179B9883-C5B8-56B0-CDB0-7349AFFBEAF5}"/>
                    </a:ext>
                  </a:extLst>
                </p14:cNvPr>
                <p14:cNvContentPartPr/>
                <p14:nvPr/>
              </p14:nvContentPartPr>
              <p14:xfrm>
                <a:off x="2913041" y="6430862"/>
                <a:ext cx="2512800" cy="720"/>
              </p14:xfrm>
            </p:contentPart>
          </mc:Choice>
          <mc:Fallback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179B9883-C5B8-56B0-CDB0-7349AFFBEAF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53953" y="6214862"/>
                  <a:ext cx="2630581" cy="432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" name="Obdélník 16">
            <a:extLst>
              <a:ext uri="{FF2B5EF4-FFF2-40B4-BE49-F238E27FC236}">
                <a16:creationId xmlns:a16="http://schemas.microsoft.com/office/drawing/2014/main" id="{A122BB34-49AE-E307-24F0-886A1984AF8E}"/>
              </a:ext>
            </a:extLst>
          </p:cNvPr>
          <p:cNvSpPr/>
          <p:nvPr/>
        </p:nvSpPr>
        <p:spPr>
          <a:xfrm>
            <a:off x="838200" y="5158799"/>
            <a:ext cx="6872016" cy="10257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56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4A563-1793-6E5B-7067-CEB9A3A5C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264FFDEC-835F-6482-39BE-3AD50B7B7361}"/>
              </a:ext>
            </a:extLst>
          </p:cNvPr>
          <p:cNvGrpSpPr/>
          <p:nvPr/>
        </p:nvGrpSpPr>
        <p:grpSpPr>
          <a:xfrm>
            <a:off x="7696864" y="148810"/>
            <a:ext cx="4428877" cy="6535972"/>
            <a:chOff x="5335325" y="182880"/>
            <a:chExt cx="4428877" cy="6535972"/>
          </a:xfrm>
        </p:grpSpPr>
        <p:pic>
          <p:nvPicPr>
            <p:cNvPr id="5" name="Obrázek 4" descr="Obsah obrázku text, mapa, atlas, diagram">
              <a:extLst>
                <a:ext uri="{FF2B5EF4-FFF2-40B4-BE49-F238E27FC236}">
                  <a16:creationId xmlns:a16="http://schemas.microsoft.com/office/drawing/2014/main" id="{91B2CC2D-0BF3-6E71-2820-F492BCFF1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8" t="2666" r="12182" b="2030"/>
            <a:stretch/>
          </p:blipFill>
          <p:spPr>
            <a:xfrm>
              <a:off x="5335325" y="182880"/>
              <a:ext cx="4428877" cy="653597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164A21D9-19C3-53BD-D953-541BD77FF421}"/>
                    </a:ext>
                  </a:extLst>
                </p14:cNvPr>
                <p14:cNvContentPartPr/>
                <p14:nvPr/>
              </p14:nvContentPartPr>
              <p14:xfrm>
                <a:off x="5348677" y="220930"/>
                <a:ext cx="410400" cy="198000"/>
              </p14:xfrm>
            </p:contentPart>
          </mc:Choice>
          <mc:Fallback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164A21D9-19C3-53BD-D953-541BD77FF42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85677" y="157930"/>
                  <a:ext cx="536040" cy="323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9BE7572-8F82-B3D0-986E-6B5BD8469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4E7445-8063-B244-22F9-6DCA3DE0E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7033592" cy="46783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Podpora při schvalování projektů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Podpora sdílené výstavby</a:t>
            </a:r>
          </a:p>
          <a:p>
            <a:pPr>
              <a:lnSpc>
                <a:spcPct val="120000"/>
              </a:lnSpc>
            </a:pP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Sdílení akcí při rekonstrukci lokalit</a:t>
            </a:r>
          </a:p>
          <a:p>
            <a:pPr>
              <a:lnSpc>
                <a:spcPct val="120000"/>
              </a:lnSpc>
            </a:pP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Otevřený přístup v podporovaných lokalitách</a:t>
            </a:r>
          </a:p>
          <a:p>
            <a:pPr>
              <a:lnSpc>
                <a:spcPct val="120000"/>
              </a:lnSpc>
            </a:pP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Požadavek na sdílení fyzické infrastruktury (principy GIA)</a:t>
            </a:r>
          </a:p>
          <a:p>
            <a:pPr>
              <a:lnSpc>
                <a:spcPct val="120000"/>
              </a:lnSpc>
            </a:pP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Spolupráce při realizaci mobilního pokrytí v bílých oblastech..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ČBF | OBLAST STŘEDNÍ MORAVA">
            <a:extLst>
              <a:ext uri="{FF2B5EF4-FFF2-40B4-BE49-F238E27FC236}">
                <a16:creationId xmlns:a16="http://schemas.microsoft.com/office/drawing/2014/main" id="{6578F465-914D-9D76-9BE2-5A92CD786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570" y="38050"/>
            <a:ext cx="2009315" cy="87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22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A2C12-1F82-341F-D2CB-BDC9E4DCC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35F5A40-EA2C-8FB9-A808-B02FCE5FDA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4096107" y="0"/>
            <a:ext cx="8188486" cy="6858000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806744B4-7F64-D61C-499D-BD4B1158B70B}"/>
              </a:ext>
            </a:extLst>
          </p:cNvPr>
          <p:cNvGrpSpPr/>
          <p:nvPr/>
        </p:nvGrpSpPr>
        <p:grpSpPr>
          <a:xfrm>
            <a:off x="10476476" y="3194859"/>
            <a:ext cx="1681047" cy="2438786"/>
            <a:chOff x="5335325" y="182880"/>
            <a:chExt cx="4428877" cy="6535972"/>
          </a:xfrm>
        </p:grpSpPr>
        <p:pic>
          <p:nvPicPr>
            <p:cNvPr id="5" name="Obrázek 4" descr="Obsah obrázku text, mapa, atlas, diagram">
              <a:extLst>
                <a:ext uri="{FF2B5EF4-FFF2-40B4-BE49-F238E27FC236}">
                  <a16:creationId xmlns:a16="http://schemas.microsoft.com/office/drawing/2014/main" id="{FCEF08A4-F78A-7911-832A-66AE9A504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8" t="2666" r="12182" b="2030"/>
            <a:stretch/>
          </p:blipFill>
          <p:spPr>
            <a:xfrm>
              <a:off x="5335325" y="182880"/>
              <a:ext cx="4428877" cy="653597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72B6779F-4591-967C-580F-CD77822194C8}"/>
                    </a:ext>
                  </a:extLst>
                </p14:cNvPr>
                <p14:cNvContentPartPr/>
                <p14:nvPr/>
              </p14:nvContentPartPr>
              <p14:xfrm>
                <a:off x="5348677" y="220930"/>
                <a:ext cx="410400" cy="198000"/>
              </p14:xfrm>
            </p:contentPart>
          </mc:Choice>
          <mc:Fallback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72B6779F-4591-967C-580F-CD77822194C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82811" y="52726"/>
                  <a:ext cx="741184" cy="53344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8BE4116A-7D1B-E5D1-7A22-A7AB7FC1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2023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0CFF90-84E4-81FE-0FA7-A0CAADA4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3042038" cy="46783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Stav pokrytí pevnými sítěmi elektronických komunikací </a:t>
            </a:r>
            <a:endParaRPr lang="cs-CZ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2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ČBF | OBLAST STŘEDNÍ MORAVA">
            <a:extLst>
              <a:ext uri="{FF2B5EF4-FFF2-40B4-BE49-F238E27FC236}">
                <a16:creationId xmlns:a16="http://schemas.microsoft.com/office/drawing/2014/main" id="{A15DD3A3-3638-809D-BE2C-C4EFA873A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1"/>
          <a:stretch/>
        </p:blipFill>
        <p:spPr bwMode="auto">
          <a:xfrm>
            <a:off x="0" y="1"/>
            <a:ext cx="1995777" cy="73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E67B482E-B136-25FB-055E-5CB1E538E6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845283"/>
              </p:ext>
            </p:extLst>
          </p:nvPr>
        </p:nvGraphicFramePr>
        <p:xfrm>
          <a:off x="-1" y="3016251"/>
          <a:ext cx="3984963" cy="281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FA889225-A7C3-385B-A119-0B047A5A07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202531"/>
              </p:ext>
            </p:extLst>
          </p:nvPr>
        </p:nvGraphicFramePr>
        <p:xfrm>
          <a:off x="3494892" y="198914"/>
          <a:ext cx="4518660" cy="281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CA3C7909-DD65-A07B-1889-A469383D5C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933623"/>
              </p:ext>
            </p:extLst>
          </p:nvPr>
        </p:nvGraphicFramePr>
        <p:xfrm>
          <a:off x="3991382" y="3829435"/>
          <a:ext cx="4384764" cy="281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047E1D80-488E-9154-391A-49477F53E2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034402"/>
              </p:ext>
            </p:extLst>
          </p:nvPr>
        </p:nvGraphicFramePr>
        <p:xfrm>
          <a:off x="8124625" y="3876765"/>
          <a:ext cx="3846538" cy="2616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5" name="Obrázek 14">
            <a:extLst>
              <a:ext uri="{FF2B5EF4-FFF2-40B4-BE49-F238E27FC236}">
                <a16:creationId xmlns:a16="http://schemas.microsoft.com/office/drawing/2014/main" id="{578BF6C4-978B-F747-04B2-E37412A3C6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4966" y="124049"/>
            <a:ext cx="4085855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6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1F970-51F7-C7CC-E40F-1A3C0EE62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C5FF480D-3BF5-812E-E3AD-9F703E70B475}"/>
              </a:ext>
            </a:extLst>
          </p:cNvPr>
          <p:cNvGrpSpPr/>
          <p:nvPr/>
        </p:nvGrpSpPr>
        <p:grpSpPr>
          <a:xfrm>
            <a:off x="10476476" y="3194859"/>
            <a:ext cx="1681047" cy="2438786"/>
            <a:chOff x="5335325" y="182880"/>
            <a:chExt cx="4428877" cy="6535972"/>
          </a:xfrm>
        </p:grpSpPr>
        <p:pic>
          <p:nvPicPr>
            <p:cNvPr id="5" name="Obrázek 4" descr="Obsah obrázku text, mapa, atlas, diagram">
              <a:extLst>
                <a:ext uri="{FF2B5EF4-FFF2-40B4-BE49-F238E27FC236}">
                  <a16:creationId xmlns:a16="http://schemas.microsoft.com/office/drawing/2014/main" id="{F7EC9A39-445D-4C05-263A-F42824E4E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8" t="2666" r="12182" b="2030"/>
            <a:stretch/>
          </p:blipFill>
          <p:spPr>
            <a:xfrm>
              <a:off x="5335325" y="182880"/>
              <a:ext cx="4428877" cy="653597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EEF7C942-D32E-2C31-F10F-B5A4BBB98ABA}"/>
                    </a:ext>
                  </a:extLst>
                </p14:cNvPr>
                <p14:cNvContentPartPr/>
                <p14:nvPr/>
              </p14:nvContentPartPr>
              <p14:xfrm>
                <a:off x="5348677" y="220930"/>
                <a:ext cx="410400" cy="198000"/>
              </p14:xfrm>
            </p:contentPart>
          </mc:Choice>
          <mc:Fallback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EEF7C942-D32E-2C31-F10F-B5A4BBB98AB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82811" y="52726"/>
                  <a:ext cx="741184" cy="53344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4E29C27-6DBA-634A-86E7-6F2D394A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2023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C60F42-88AD-8320-3C2F-F52FAFE41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3042038" cy="46783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Stav pokrytí pevnými sítěmi elektronických komunikací </a:t>
            </a:r>
            <a:endParaRPr lang="cs-CZ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2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ČBF | OBLAST STŘEDNÍ MORAVA">
            <a:extLst>
              <a:ext uri="{FF2B5EF4-FFF2-40B4-BE49-F238E27FC236}">
                <a16:creationId xmlns:a16="http://schemas.microsoft.com/office/drawing/2014/main" id="{CF707D30-541B-A33E-E271-580779290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1"/>
          <a:stretch/>
        </p:blipFill>
        <p:spPr bwMode="auto">
          <a:xfrm>
            <a:off x="0" y="1"/>
            <a:ext cx="1995777" cy="73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7AF18E0E-A201-EBF0-E0F7-AEC42A019449}"/>
              </a:ext>
            </a:extLst>
          </p:cNvPr>
          <p:cNvGraphicFramePr>
            <a:graphicFrameLocks/>
          </p:cNvGraphicFramePr>
          <p:nvPr/>
        </p:nvGraphicFramePr>
        <p:xfrm>
          <a:off x="-1" y="3016251"/>
          <a:ext cx="3984963" cy="281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455C3238-97E0-7004-456B-D08EE70AB95F}"/>
              </a:ext>
            </a:extLst>
          </p:cNvPr>
          <p:cNvGraphicFramePr>
            <a:graphicFrameLocks/>
          </p:cNvGraphicFramePr>
          <p:nvPr/>
        </p:nvGraphicFramePr>
        <p:xfrm>
          <a:off x="3494892" y="198914"/>
          <a:ext cx="4518660" cy="281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7D894E73-E66F-D9EC-4FF0-E20ECC0D1359}"/>
              </a:ext>
            </a:extLst>
          </p:cNvPr>
          <p:cNvGraphicFramePr>
            <a:graphicFrameLocks/>
          </p:cNvGraphicFramePr>
          <p:nvPr/>
        </p:nvGraphicFramePr>
        <p:xfrm>
          <a:off x="3991382" y="3829435"/>
          <a:ext cx="4384764" cy="281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8CA4D6FE-C01A-F9B8-A4AA-9C4E78C0FAB2}"/>
              </a:ext>
            </a:extLst>
          </p:cNvPr>
          <p:cNvGraphicFramePr>
            <a:graphicFrameLocks/>
          </p:cNvGraphicFramePr>
          <p:nvPr/>
        </p:nvGraphicFramePr>
        <p:xfrm>
          <a:off x="8124625" y="3876765"/>
          <a:ext cx="3846538" cy="2616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5" name="Obrázek 14">
            <a:extLst>
              <a:ext uri="{FF2B5EF4-FFF2-40B4-BE49-F238E27FC236}">
                <a16:creationId xmlns:a16="http://schemas.microsoft.com/office/drawing/2014/main" id="{A0AEA9AD-4A12-4AA9-C481-B2929B70E9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5236" y="37155"/>
            <a:ext cx="4325316" cy="313910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409D9F7-BBE8-93AE-FD54-D323EF7F65D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96107" y="0"/>
            <a:ext cx="8188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786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2E1EC3-F492-370E-6966-02AF22D0C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FE5A1FAB-DD33-D9F0-28C3-95E79291006A}"/>
              </a:ext>
            </a:extLst>
          </p:cNvPr>
          <p:cNvGrpSpPr/>
          <p:nvPr/>
        </p:nvGrpSpPr>
        <p:grpSpPr>
          <a:xfrm>
            <a:off x="838198" y="2910178"/>
            <a:ext cx="2787597" cy="3947822"/>
            <a:chOff x="5335325" y="182880"/>
            <a:chExt cx="4428877" cy="6535972"/>
          </a:xfrm>
        </p:grpSpPr>
        <p:pic>
          <p:nvPicPr>
            <p:cNvPr id="5" name="Obrázek 4" descr="Obsah obrázku text, mapa, atlas, diagram">
              <a:extLst>
                <a:ext uri="{FF2B5EF4-FFF2-40B4-BE49-F238E27FC236}">
                  <a16:creationId xmlns:a16="http://schemas.microsoft.com/office/drawing/2014/main" id="{99A4791A-7D79-5B38-11A5-5CD810AF2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8" t="2666" r="12182" b="2030"/>
            <a:stretch/>
          </p:blipFill>
          <p:spPr>
            <a:xfrm>
              <a:off x="5335325" y="182880"/>
              <a:ext cx="4428877" cy="653597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50F85F11-DC8B-FFCA-1CAA-5962D2800DC5}"/>
                    </a:ext>
                  </a:extLst>
                </p14:cNvPr>
                <p14:cNvContentPartPr/>
                <p14:nvPr/>
              </p14:nvContentPartPr>
              <p14:xfrm>
                <a:off x="5348677" y="220930"/>
                <a:ext cx="410400" cy="198000"/>
              </p14:xfrm>
            </p:contentPart>
          </mc:Choice>
          <mc:Fallback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50F85F11-DC8B-FFCA-1CAA-5962D2800DC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48510" y="116876"/>
                  <a:ext cx="610162" cy="405514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C82EBDC-4CC4-0FAD-5353-F13AB1024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80"/>
            <a:ext cx="10515600" cy="1325563"/>
          </a:xfrm>
        </p:spPr>
        <p:txBody>
          <a:bodyPr/>
          <a:lstStyle/>
          <a:p>
            <a:r>
              <a:rPr lang="cs-CZ" dirty="0"/>
              <a:t>Pevná </a:t>
            </a:r>
            <a:br>
              <a:rPr lang="cs-CZ" dirty="0"/>
            </a:br>
            <a:r>
              <a:rPr lang="cs-CZ" dirty="0"/>
              <a:t>bílá místa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651387-9671-1BE4-98ED-204C90757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10463"/>
            <a:ext cx="3042038" cy="41585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OP TAK</a:t>
            </a:r>
          </a:p>
        </p:txBody>
      </p:sp>
      <p:pic>
        <p:nvPicPr>
          <p:cNvPr id="2050" name="Picture 2" descr="ČBF | OBLAST STŘEDNÍ MORAVA">
            <a:extLst>
              <a:ext uri="{FF2B5EF4-FFF2-40B4-BE49-F238E27FC236}">
                <a16:creationId xmlns:a16="http://schemas.microsoft.com/office/drawing/2014/main" id="{A06490CC-3DCF-854E-2482-E471EDC36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1"/>
          <a:stretch/>
        </p:blipFill>
        <p:spPr bwMode="auto">
          <a:xfrm>
            <a:off x="0" y="1"/>
            <a:ext cx="1995777" cy="73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14B2197-5E73-DBBE-62A2-3AACA5A216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776" y="0"/>
            <a:ext cx="8073224" cy="6858000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17D076FB-F193-06D8-99C6-B76CD81C0267}"/>
              </a:ext>
            </a:extLst>
          </p:cNvPr>
          <p:cNvGrpSpPr/>
          <p:nvPr/>
        </p:nvGrpSpPr>
        <p:grpSpPr>
          <a:xfrm>
            <a:off x="8266814" y="273124"/>
            <a:ext cx="4558685" cy="6720047"/>
            <a:chOff x="5348677" y="220930"/>
            <a:chExt cx="4555959" cy="6631308"/>
          </a:xfrm>
        </p:grpSpPr>
        <p:pic>
          <p:nvPicPr>
            <p:cNvPr id="16" name="Obrázek 15" descr="Obsah obrázku text, mapa, atlas, diagram">
              <a:extLst>
                <a:ext uri="{FF2B5EF4-FFF2-40B4-BE49-F238E27FC236}">
                  <a16:creationId xmlns:a16="http://schemas.microsoft.com/office/drawing/2014/main" id="{CB4014BF-69A9-1B9D-448B-D63A25CD6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8" t="2666" r="12182" b="2030"/>
            <a:stretch/>
          </p:blipFill>
          <p:spPr>
            <a:xfrm>
              <a:off x="5348678" y="220930"/>
              <a:ext cx="4555958" cy="663130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EC0E507B-C2F6-7882-2010-43D4F2635042}"/>
                    </a:ext>
                  </a:extLst>
                </p14:cNvPr>
                <p14:cNvContentPartPr/>
                <p14:nvPr/>
              </p14:nvContentPartPr>
              <p14:xfrm>
                <a:off x="5348677" y="220930"/>
                <a:ext cx="410400" cy="198000"/>
              </p14:xfrm>
            </p:contentPart>
          </mc:Choice>
          <mc:Fallback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EC0E507B-C2F6-7882-2010-43D4F26350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85677" y="158833"/>
                  <a:ext cx="536040" cy="32183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637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84B06-F768-4461-BC6A-DE7B51D11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620CB57F-6BAC-CF7A-6685-21A6FAF0BDED}"/>
              </a:ext>
            </a:extLst>
          </p:cNvPr>
          <p:cNvGrpSpPr/>
          <p:nvPr/>
        </p:nvGrpSpPr>
        <p:grpSpPr>
          <a:xfrm>
            <a:off x="838198" y="2910178"/>
            <a:ext cx="2787597" cy="3947822"/>
            <a:chOff x="5335325" y="182880"/>
            <a:chExt cx="4428877" cy="6535972"/>
          </a:xfrm>
        </p:grpSpPr>
        <p:pic>
          <p:nvPicPr>
            <p:cNvPr id="5" name="Obrázek 4" descr="Obsah obrázku text, mapa, atlas, diagram">
              <a:extLst>
                <a:ext uri="{FF2B5EF4-FFF2-40B4-BE49-F238E27FC236}">
                  <a16:creationId xmlns:a16="http://schemas.microsoft.com/office/drawing/2014/main" id="{67080B5F-26BF-52F5-8072-DBEE92401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8" t="2666" r="12182" b="2030"/>
            <a:stretch/>
          </p:blipFill>
          <p:spPr>
            <a:xfrm>
              <a:off x="5335325" y="182880"/>
              <a:ext cx="4428877" cy="653597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D67036AE-FD3F-75B8-F751-C2FD6B372AD6}"/>
                    </a:ext>
                  </a:extLst>
                </p14:cNvPr>
                <p14:cNvContentPartPr/>
                <p14:nvPr/>
              </p14:nvContentPartPr>
              <p14:xfrm>
                <a:off x="5348677" y="220930"/>
                <a:ext cx="410400" cy="198000"/>
              </p14:xfrm>
            </p:contentPart>
          </mc:Choice>
          <mc:Fallback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D67036AE-FD3F-75B8-F751-C2FD6B372AD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48510" y="116876"/>
                  <a:ext cx="610162" cy="405514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21BA8E1-9D9F-7C7E-5604-2CB03546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80"/>
            <a:ext cx="10515600" cy="1325563"/>
          </a:xfrm>
        </p:spPr>
        <p:txBody>
          <a:bodyPr/>
          <a:lstStyle/>
          <a:p>
            <a:r>
              <a:rPr lang="cs-CZ" dirty="0"/>
              <a:t>Pevná </a:t>
            </a:r>
            <a:br>
              <a:rPr lang="cs-CZ" dirty="0"/>
            </a:br>
            <a:r>
              <a:rPr lang="cs-CZ" dirty="0"/>
              <a:t>bílá místa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72FA9B-D68A-A8E2-B458-0122BB6C5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10463"/>
            <a:ext cx="3042038" cy="41585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OP TAK</a:t>
            </a:r>
          </a:p>
        </p:txBody>
      </p:sp>
      <p:pic>
        <p:nvPicPr>
          <p:cNvPr id="2050" name="Picture 2" descr="ČBF | OBLAST STŘEDNÍ MORAVA">
            <a:extLst>
              <a:ext uri="{FF2B5EF4-FFF2-40B4-BE49-F238E27FC236}">
                <a16:creationId xmlns:a16="http://schemas.microsoft.com/office/drawing/2014/main" id="{697320F2-5798-A63D-456E-DEA6A92EA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1"/>
          <a:stretch/>
        </p:blipFill>
        <p:spPr bwMode="auto">
          <a:xfrm>
            <a:off x="0" y="1"/>
            <a:ext cx="1995777" cy="73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4793586-EE40-48BC-4AD8-2F054A4B63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776" y="0"/>
            <a:ext cx="8073224" cy="6858000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0313911C-7D96-27F6-8513-7A4B73E03A53}"/>
              </a:ext>
            </a:extLst>
          </p:cNvPr>
          <p:cNvGrpSpPr/>
          <p:nvPr/>
        </p:nvGrpSpPr>
        <p:grpSpPr>
          <a:xfrm>
            <a:off x="8266814" y="273124"/>
            <a:ext cx="4558685" cy="6720047"/>
            <a:chOff x="5348677" y="220930"/>
            <a:chExt cx="4555959" cy="6631308"/>
          </a:xfrm>
        </p:grpSpPr>
        <p:pic>
          <p:nvPicPr>
            <p:cNvPr id="16" name="Obrázek 15" descr="Obsah obrázku text, mapa, atlas, diagram">
              <a:extLst>
                <a:ext uri="{FF2B5EF4-FFF2-40B4-BE49-F238E27FC236}">
                  <a16:creationId xmlns:a16="http://schemas.microsoft.com/office/drawing/2014/main" id="{B1790421-CB92-560F-754F-06E68BB76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8" t="2666" r="12182" b="2030"/>
            <a:stretch/>
          </p:blipFill>
          <p:spPr>
            <a:xfrm>
              <a:off x="5348678" y="220930"/>
              <a:ext cx="4555958" cy="663130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AE541B5E-2B42-A3F2-D997-7C77AE91F087}"/>
                    </a:ext>
                  </a:extLst>
                </p14:cNvPr>
                <p14:cNvContentPartPr/>
                <p14:nvPr/>
              </p14:nvContentPartPr>
              <p14:xfrm>
                <a:off x="5348677" y="220930"/>
                <a:ext cx="410400" cy="198000"/>
              </p14:xfrm>
            </p:contentPart>
          </mc:Choice>
          <mc:Fallback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AE541B5E-2B42-A3F2-D997-7C77AE91F08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85677" y="158833"/>
                  <a:ext cx="536040" cy="32183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046371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8A89C-B757-1DCA-FE94-ACE554C7F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9DFFE549-545B-9C10-0BBC-C16685C4C92F}"/>
              </a:ext>
            </a:extLst>
          </p:cNvPr>
          <p:cNvGrpSpPr/>
          <p:nvPr/>
        </p:nvGrpSpPr>
        <p:grpSpPr>
          <a:xfrm>
            <a:off x="486459" y="2886323"/>
            <a:ext cx="2787597" cy="3947822"/>
            <a:chOff x="5335325" y="182880"/>
            <a:chExt cx="4428877" cy="6535972"/>
          </a:xfrm>
        </p:grpSpPr>
        <p:pic>
          <p:nvPicPr>
            <p:cNvPr id="5" name="Obrázek 4" descr="Obsah obrázku text, mapa, atlas, diagram">
              <a:extLst>
                <a:ext uri="{FF2B5EF4-FFF2-40B4-BE49-F238E27FC236}">
                  <a16:creationId xmlns:a16="http://schemas.microsoft.com/office/drawing/2014/main" id="{E159FD02-3242-9102-5282-5AF1DFDC6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8" t="2666" r="12182" b="2030"/>
            <a:stretch/>
          </p:blipFill>
          <p:spPr>
            <a:xfrm>
              <a:off x="5335325" y="182880"/>
              <a:ext cx="4428877" cy="653597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7D181422-0DB0-BB82-D532-1158D4BF7974}"/>
                    </a:ext>
                  </a:extLst>
                </p14:cNvPr>
                <p14:cNvContentPartPr/>
                <p14:nvPr/>
              </p14:nvContentPartPr>
              <p14:xfrm>
                <a:off x="5348677" y="220930"/>
                <a:ext cx="410400" cy="198000"/>
              </p14:xfrm>
            </p:contentPart>
          </mc:Choice>
          <mc:Fallback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7D181422-0DB0-BB82-D532-1158D4BF797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48510" y="116876"/>
                  <a:ext cx="610162" cy="405514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2B9C352-7C6D-FC75-BFA9-82CF90A6C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80"/>
            <a:ext cx="10515600" cy="1325563"/>
          </a:xfrm>
        </p:spPr>
        <p:txBody>
          <a:bodyPr/>
          <a:lstStyle/>
          <a:p>
            <a:r>
              <a:rPr lang="cs-CZ" dirty="0"/>
              <a:t>Mobilní</a:t>
            </a:r>
            <a:br>
              <a:rPr lang="cs-CZ" dirty="0"/>
            </a:br>
            <a:r>
              <a:rPr lang="cs-CZ" dirty="0"/>
              <a:t>bílá místa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0834FC-A43A-7B28-90AE-92E91A6BB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10463"/>
            <a:ext cx="3042038" cy="41585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100" dirty="0">
                <a:solidFill>
                  <a:srgbClr val="000000"/>
                </a:solidFill>
                <a:latin typeface="Arial" panose="020B0604020202020204" pitchFamily="34" charset="0"/>
              </a:rPr>
              <a:t>Dotační i nedotační</a:t>
            </a:r>
          </a:p>
        </p:txBody>
      </p:sp>
      <p:pic>
        <p:nvPicPr>
          <p:cNvPr id="2050" name="Picture 2" descr="ČBF | OBLAST STŘEDNÍ MORAVA">
            <a:extLst>
              <a:ext uri="{FF2B5EF4-FFF2-40B4-BE49-F238E27FC236}">
                <a16:creationId xmlns:a16="http://schemas.microsoft.com/office/drawing/2014/main" id="{82FC39CD-AD88-4A31-BEB4-8AAD3440F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1"/>
          <a:stretch/>
        </p:blipFill>
        <p:spPr bwMode="auto">
          <a:xfrm>
            <a:off x="0" y="1"/>
            <a:ext cx="1995777" cy="73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5699F3D-7932-4FA2-0859-2055A7021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056" y="-23855"/>
            <a:ext cx="8917943" cy="6858000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0DD816CE-0655-CA87-2C76-DBCC7FB4EE99}"/>
              </a:ext>
            </a:extLst>
          </p:cNvPr>
          <p:cNvGrpSpPr/>
          <p:nvPr/>
        </p:nvGrpSpPr>
        <p:grpSpPr>
          <a:xfrm>
            <a:off x="7083983" y="-94099"/>
            <a:ext cx="5496939" cy="7504713"/>
            <a:chOff x="539965" y="220930"/>
            <a:chExt cx="5219112" cy="6937454"/>
          </a:xfrm>
        </p:grpSpPr>
        <p:pic>
          <p:nvPicPr>
            <p:cNvPr id="16" name="Obrázek 15" descr="Obsah obrázku text, mapa, atlas, diagram">
              <a:extLst>
                <a:ext uri="{FF2B5EF4-FFF2-40B4-BE49-F238E27FC236}">
                  <a16:creationId xmlns:a16="http://schemas.microsoft.com/office/drawing/2014/main" id="{A1315475-FAEF-80A8-F6BB-23D8CB942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8" t="2666" r="12182" b="2030"/>
            <a:stretch/>
          </p:blipFill>
          <p:spPr>
            <a:xfrm>
              <a:off x="539965" y="527076"/>
              <a:ext cx="4555958" cy="663130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D27813D9-AC4A-F851-4D85-398CF66D8BB0}"/>
                    </a:ext>
                  </a:extLst>
                </p14:cNvPr>
                <p14:cNvContentPartPr/>
                <p14:nvPr/>
              </p14:nvContentPartPr>
              <p14:xfrm>
                <a:off x="5348677" y="220930"/>
                <a:ext cx="410400" cy="198000"/>
              </p14:xfrm>
            </p:contentPart>
          </mc:Choice>
          <mc:Fallback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D27813D9-AC4A-F851-4D85-398CF66D8BB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88827" y="162792"/>
                  <a:ext cx="529758" cy="31394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346960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314</Words>
  <Application>Microsoft Office PowerPoint</Application>
  <PresentationFormat>Širokoúhlá obrazovka</PresentationFormat>
  <Paragraphs>49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Motiv Office</vt:lpstr>
      <vt:lpstr>Spolupráce Olomouckého kraje při rozvoji optických a mobilních sítí </vt:lpstr>
      <vt:lpstr>Problematika</vt:lpstr>
      <vt:lpstr>Cíl</vt:lpstr>
      <vt:lpstr>Jak</vt:lpstr>
      <vt:lpstr>Situace 2023</vt:lpstr>
      <vt:lpstr>Situace 2023</vt:lpstr>
      <vt:lpstr>Pevná  bílá místa</vt:lpstr>
      <vt:lpstr>Pevná  bílá místa</vt:lpstr>
      <vt:lpstr>Mobilní bílá místa</vt:lpstr>
      <vt:lpstr>Mobilní bílá místa</vt:lpstr>
      <vt:lpstr>Mapy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Michal Manhart-Happy</dc:creator>
  <cp:lastModifiedBy>Michal Manhart-Happy</cp:lastModifiedBy>
  <cp:revision>1</cp:revision>
  <dcterms:created xsi:type="dcterms:W3CDTF">2025-04-22T22:43:18Z</dcterms:created>
  <dcterms:modified xsi:type="dcterms:W3CDTF">2025-04-23T02:05:02Z</dcterms:modified>
</cp:coreProperties>
</file>