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5143500" type="screen16x9"/>
  <p:notesSz cx="6858000" cy="99456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F5156-5E82-4271-803A-2131828C0B4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cs-CZ"/>
        </a:p>
      </dgm:t>
    </dgm:pt>
    <dgm:pt modelId="{F92A421F-7101-47DD-AD94-4FE542C07D96}">
      <dgm:prSet phldrT="[Text]" custT="1"/>
      <dgm:spPr/>
      <dgm:t>
        <a:bodyPr/>
        <a:lstStyle/>
        <a:p>
          <a:r>
            <a:rPr lang="cs-CZ" sz="1400" b="1" dirty="0">
              <a:solidFill>
                <a:schemeClr val="bg1"/>
              </a:solidFill>
            </a:rPr>
            <a:t>Obce</a:t>
          </a:r>
        </a:p>
      </dgm:t>
    </dgm:pt>
    <dgm:pt modelId="{2468134E-DA79-42D8-8169-AA9A13C0F280}" type="parTrans" cxnId="{B5ADC16F-4733-4EE5-A85A-216C4D451C99}">
      <dgm:prSet/>
      <dgm:spPr/>
      <dgm:t>
        <a:bodyPr/>
        <a:lstStyle/>
        <a:p>
          <a:endParaRPr lang="cs-CZ" sz="1400" b="1">
            <a:solidFill>
              <a:schemeClr val="bg1"/>
            </a:solidFill>
          </a:endParaRPr>
        </a:p>
      </dgm:t>
    </dgm:pt>
    <dgm:pt modelId="{078357E4-81F0-40DF-B431-F47DADE266B3}" type="sibTrans" cxnId="{B5ADC16F-4733-4EE5-A85A-216C4D451C99}">
      <dgm:prSet/>
      <dgm:spPr/>
      <dgm:t>
        <a:bodyPr/>
        <a:lstStyle/>
        <a:p>
          <a:endParaRPr lang="cs-CZ" sz="1400" b="1">
            <a:solidFill>
              <a:schemeClr val="bg1"/>
            </a:solidFill>
          </a:endParaRPr>
        </a:p>
      </dgm:t>
    </dgm:pt>
    <dgm:pt modelId="{B9E9D66D-EC60-400F-8014-A43DAAC6E5E6}">
      <dgm:prSet phldrT="[Text]" custT="1"/>
      <dgm:spPr/>
      <dgm:t>
        <a:bodyPr/>
        <a:lstStyle/>
        <a:p>
          <a:r>
            <a:rPr lang="cs-CZ" sz="1400" b="1" dirty="0">
              <a:solidFill>
                <a:schemeClr val="bg1"/>
              </a:solidFill>
            </a:rPr>
            <a:t>Kraje</a:t>
          </a:r>
        </a:p>
      </dgm:t>
    </dgm:pt>
    <dgm:pt modelId="{C0130A97-E75E-42CE-B304-EBE6099A7FC5}" type="parTrans" cxnId="{D90F0146-FA64-4512-94B4-FBF13A7F7DFB}">
      <dgm:prSet/>
      <dgm:spPr/>
      <dgm:t>
        <a:bodyPr/>
        <a:lstStyle/>
        <a:p>
          <a:endParaRPr lang="cs-CZ" sz="1400" b="1">
            <a:solidFill>
              <a:schemeClr val="bg1"/>
            </a:solidFill>
          </a:endParaRPr>
        </a:p>
      </dgm:t>
    </dgm:pt>
    <dgm:pt modelId="{13192D85-DCAC-4B2B-AD3F-7AF752635877}" type="sibTrans" cxnId="{D90F0146-FA64-4512-94B4-FBF13A7F7DFB}">
      <dgm:prSet/>
      <dgm:spPr/>
      <dgm:t>
        <a:bodyPr/>
        <a:lstStyle/>
        <a:p>
          <a:endParaRPr lang="cs-CZ" sz="1400" b="1">
            <a:solidFill>
              <a:schemeClr val="bg1"/>
            </a:solidFill>
          </a:endParaRPr>
        </a:p>
      </dgm:t>
    </dgm:pt>
    <dgm:pt modelId="{0517AA4C-139A-4716-9F5A-F805E04DB5A6}">
      <dgm:prSet phldrT="[Text]" custT="1"/>
      <dgm:spPr/>
      <dgm:t>
        <a:bodyPr/>
        <a:lstStyle/>
        <a:p>
          <a:r>
            <a:rPr lang="cs-CZ" sz="1400" b="1" dirty="0">
              <a:solidFill>
                <a:schemeClr val="bg1"/>
              </a:solidFill>
            </a:rPr>
            <a:t>MPO</a:t>
          </a:r>
        </a:p>
      </dgm:t>
    </dgm:pt>
    <dgm:pt modelId="{F29A3C91-B806-4043-8CBA-721F0BE59E6C}" type="parTrans" cxnId="{481BFC47-B906-44C6-82B7-5A23A0A89530}">
      <dgm:prSet/>
      <dgm:spPr/>
      <dgm:t>
        <a:bodyPr/>
        <a:lstStyle/>
        <a:p>
          <a:endParaRPr lang="cs-CZ" sz="1400" b="1">
            <a:solidFill>
              <a:schemeClr val="bg1"/>
            </a:solidFill>
          </a:endParaRPr>
        </a:p>
      </dgm:t>
    </dgm:pt>
    <dgm:pt modelId="{3220039D-0B68-494B-934B-64ED584ACECA}" type="sibTrans" cxnId="{481BFC47-B906-44C6-82B7-5A23A0A89530}">
      <dgm:prSet/>
      <dgm:spPr/>
      <dgm:t>
        <a:bodyPr/>
        <a:lstStyle/>
        <a:p>
          <a:endParaRPr lang="cs-CZ" sz="1400" b="1">
            <a:solidFill>
              <a:schemeClr val="bg1"/>
            </a:solidFill>
          </a:endParaRPr>
        </a:p>
      </dgm:t>
    </dgm:pt>
    <dgm:pt modelId="{1412929F-B5D6-4C1B-91D1-74C3C078CC79}">
      <dgm:prSet phldrT="[Text]" custT="1"/>
      <dgm:spPr/>
      <dgm:t>
        <a:bodyPr/>
        <a:lstStyle/>
        <a:p>
          <a:r>
            <a:rPr lang="cs-CZ" sz="1400" b="1" dirty="0">
              <a:solidFill>
                <a:schemeClr val="bg1"/>
              </a:solidFill>
            </a:rPr>
            <a:t>ČTÚ</a:t>
          </a:r>
        </a:p>
      </dgm:t>
    </dgm:pt>
    <dgm:pt modelId="{25291D66-EEB7-41B4-9F2E-698A6243FC8D}" type="parTrans" cxnId="{3D1C2B1C-4CCC-4334-85F0-D51CFF9FDBBA}">
      <dgm:prSet/>
      <dgm:spPr/>
      <dgm:t>
        <a:bodyPr/>
        <a:lstStyle/>
        <a:p>
          <a:endParaRPr lang="cs-CZ" sz="1400" b="1">
            <a:solidFill>
              <a:schemeClr val="bg1"/>
            </a:solidFill>
          </a:endParaRPr>
        </a:p>
      </dgm:t>
    </dgm:pt>
    <dgm:pt modelId="{5825508E-5D10-4F7D-A3C7-AB72090FF6A4}" type="sibTrans" cxnId="{3D1C2B1C-4CCC-4334-85F0-D51CFF9FDBBA}">
      <dgm:prSet/>
      <dgm:spPr/>
      <dgm:t>
        <a:bodyPr/>
        <a:lstStyle/>
        <a:p>
          <a:endParaRPr lang="cs-CZ" sz="1400" b="1">
            <a:solidFill>
              <a:schemeClr val="bg1"/>
            </a:solidFill>
          </a:endParaRPr>
        </a:p>
      </dgm:t>
    </dgm:pt>
    <dgm:pt modelId="{61D11B22-ADE9-440A-BE30-E9E3FAEE1716}">
      <dgm:prSet phldrT="[Text]" custT="1"/>
      <dgm:spPr/>
      <dgm:t>
        <a:bodyPr/>
        <a:lstStyle/>
        <a:p>
          <a:r>
            <a:rPr lang="cs-CZ" sz="1400" b="1" dirty="0">
              <a:solidFill>
                <a:schemeClr val="bg1"/>
              </a:solidFill>
            </a:rPr>
            <a:t>Operátoři</a:t>
          </a:r>
        </a:p>
      </dgm:t>
    </dgm:pt>
    <dgm:pt modelId="{9810927E-9F34-4AA2-A970-9D6E2F475BE1}" type="parTrans" cxnId="{4D18C75E-ED69-41BB-B6D6-860A2F53AEA3}">
      <dgm:prSet/>
      <dgm:spPr/>
      <dgm:t>
        <a:bodyPr/>
        <a:lstStyle/>
        <a:p>
          <a:endParaRPr lang="cs-CZ" sz="1400" b="1">
            <a:solidFill>
              <a:schemeClr val="bg1"/>
            </a:solidFill>
          </a:endParaRPr>
        </a:p>
      </dgm:t>
    </dgm:pt>
    <dgm:pt modelId="{93468EA4-1965-45AA-A5D0-BF2CFAD11ECE}" type="sibTrans" cxnId="{4D18C75E-ED69-41BB-B6D6-860A2F53AEA3}">
      <dgm:prSet/>
      <dgm:spPr/>
      <dgm:t>
        <a:bodyPr/>
        <a:lstStyle/>
        <a:p>
          <a:endParaRPr lang="cs-CZ" sz="1400" b="1">
            <a:solidFill>
              <a:schemeClr val="bg1"/>
            </a:solidFill>
          </a:endParaRPr>
        </a:p>
      </dgm:t>
    </dgm:pt>
    <dgm:pt modelId="{0ED8B629-FA50-46D3-A341-75F07F635E41}" type="pres">
      <dgm:prSet presAssocID="{78CF5156-5E82-4271-803A-2131828C0B4E}" presName="cycle" presStyleCnt="0">
        <dgm:presLayoutVars>
          <dgm:dir/>
          <dgm:resizeHandles val="exact"/>
        </dgm:presLayoutVars>
      </dgm:prSet>
      <dgm:spPr/>
    </dgm:pt>
    <dgm:pt modelId="{6591F8E5-AE84-484B-A171-84854F0592B5}" type="pres">
      <dgm:prSet presAssocID="{F92A421F-7101-47DD-AD94-4FE542C07D96}" presName="dummy" presStyleCnt="0"/>
      <dgm:spPr/>
    </dgm:pt>
    <dgm:pt modelId="{408FEA5A-9E8A-4C7F-B877-4E530156AA5A}" type="pres">
      <dgm:prSet presAssocID="{F92A421F-7101-47DD-AD94-4FE542C07D96}" presName="node" presStyleLbl="revTx" presStyleIdx="0" presStyleCnt="5">
        <dgm:presLayoutVars>
          <dgm:bulletEnabled val="1"/>
        </dgm:presLayoutVars>
      </dgm:prSet>
      <dgm:spPr/>
    </dgm:pt>
    <dgm:pt modelId="{6B25F2C4-0504-4875-B310-C4F496C1DD67}" type="pres">
      <dgm:prSet presAssocID="{078357E4-81F0-40DF-B431-F47DADE266B3}" presName="sibTrans" presStyleLbl="node1" presStyleIdx="0" presStyleCnt="5"/>
      <dgm:spPr/>
    </dgm:pt>
    <dgm:pt modelId="{FA247868-1CB5-40EC-9261-63CE90FDB601}" type="pres">
      <dgm:prSet presAssocID="{B9E9D66D-EC60-400F-8014-A43DAAC6E5E6}" presName="dummy" presStyleCnt="0"/>
      <dgm:spPr/>
    </dgm:pt>
    <dgm:pt modelId="{B4C56D29-3DDB-423C-914A-F696980B446A}" type="pres">
      <dgm:prSet presAssocID="{B9E9D66D-EC60-400F-8014-A43DAAC6E5E6}" presName="node" presStyleLbl="revTx" presStyleIdx="1" presStyleCnt="5">
        <dgm:presLayoutVars>
          <dgm:bulletEnabled val="1"/>
        </dgm:presLayoutVars>
      </dgm:prSet>
      <dgm:spPr/>
    </dgm:pt>
    <dgm:pt modelId="{8FF7054C-3295-43E9-9429-40CD1042075D}" type="pres">
      <dgm:prSet presAssocID="{13192D85-DCAC-4B2B-AD3F-7AF752635877}" presName="sibTrans" presStyleLbl="node1" presStyleIdx="1" presStyleCnt="5"/>
      <dgm:spPr/>
    </dgm:pt>
    <dgm:pt modelId="{C0CE87C4-8566-4220-B1AD-3C3AB64E4CC9}" type="pres">
      <dgm:prSet presAssocID="{0517AA4C-139A-4716-9F5A-F805E04DB5A6}" presName="dummy" presStyleCnt="0"/>
      <dgm:spPr/>
    </dgm:pt>
    <dgm:pt modelId="{738A9198-6F8D-4D5F-B3B8-A624DDF270C5}" type="pres">
      <dgm:prSet presAssocID="{0517AA4C-139A-4716-9F5A-F805E04DB5A6}" presName="node" presStyleLbl="revTx" presStyleIdx="2" presStyleCnt="5">
        <dgm:presLayoutVars>
          <dgm:bulletEnabled val="1"/>
        </dgm:presLayoutVars>
      </dgm:prSet>
      <dgm:spPr/>
    </dgm:pt>
    <dgm:pt modelId="{8724D984-2A7E-48B6-A090-FA4CFE296CDF}" type="pres">
      <dgm:prSet presAssocID="{3220039D-0B68-494B-934B-64ED584ACECA}" presName="sibTrans" presStyleLbl="node1" presStyleIdx="2" presStyleCnt="5"/>
      <dgm:spPr/>
    </dgm:pt>
    <dgm:pt modelId="{3F348329-8CB6-4850-A524-7BE7BBA08F29}" type="pres">
      <dgm:prSet presAssocID="{1412929F-B5D6-4C1B-91D1-74C3C078CC79}" presName="dummy" presStyleCnt="0"/>
      <dgm:spPr/>
    </dgm:pt>
    <dgm:pt modelId="{9497BBDB-9B15-443E-960A-CB9360087CDB}" type="pres">
      <dgm:prSet presAssocID="{1412929F-B5D6-4C1B-91D1-74C3C078CC79}" presName="node" presStyleLbl="revTx" presStyleIdx="3" presStyleCnt="5">
        <dgm:presLayoutVars>
          <dgm:bulletEnabled val="1"/>
        </dgm:presLayoutVars>
      </dgm:prSet>
      <dgm:spPr/>
    </dgm:pt>
    <dgm:pt modelId="{1F10ADBB-E1CC-44A6-AEA7-C7D1CDAD40AF}" type="pres">
      <dgm:prSet presAssocID="{5825508E-5D10-4F7D-A3C7-AB72090FF6A4}" presName="sibTrans" presStyleLbl="node1" presStyleIdx="3" presStyleCnt="5"/>
      <dgm:spPr/>
    </dgm:pt>
    <dgm:pt modelId="{5CF13DBD-66F5-4C3A-9181-74DF81F6C8ED}" type="pres">
      <dgm:prSet presAssocID="{61D11B22-ADE9-440A-BE30-E9E3FAEE1716}" presName="dummy" presStyleCnt="0"/>
      <dgm:spPr/>
    </dgm:pt>
    <dgm:pt modelId="{CAA710CF-5B54-4E90-92AD-931046A8DC10}" type="pres">
      <dgm:prSet presAssocID="{61D11B22-ADE9-440A-BE30-E9E3FAEE1716}" presName="node" presStyleLbl="revTx" presStyleIdx="4" presStyleCnt="5" custScaleX="144858" custRadScaleRad="101382" custRadScaleInc="-21839">
        <dgm:presLayoutVars>
          <dgm:bulletEnabled val="1"/>
        </dgm:presLayoutVars>
      </dgm:prSet>
      <dgm:spPr/>
    </dgm:pt>
    <dgm:pt modelId="{9849D812-B31B-4F4A-8A0F-286E354F6910}" type="pres">
      <dgm:prSet presAssocID="{93468EA4-1965-45AA-A5D0-BF2CFAD11ECE}" presName="sibTrans" presStyleLbl="node1" presStyleIdx="4" presStyleCnt="5"/>
      <dgm:spPr/>
    </dgm:pt>
  </dgm:ptLst>
  <dgm:cxnLst>
    <dgm:cxn modelId="{AC92B10B-4BE5-4060-B0B1-9F54FCF86AA5}" type="presOf" srcId="{78CF5156-5E82-4271-803A-2131828C0B4E}" destId="{0ED8B629-FA50-46D3-A341-75F07F635E41}" srcOrd="0" destOrd="0" presId="urn:microsoft.com/office/officeart/2005/8/layout/cycle1"/>
    <dgm:cxn modelId="{3D1C2B1C-4CCC-4334-85F0-D51CFF9FDBBA}" srcId="{78CF5156-5E82-4271-803A-2131828C0B4E}" destId="{1412929F-B5D6-4C1B-91D1-74C3C078CC79}" srcOrd="3" destOrd="0" parTransId="{25291D66-EEB7-41B4-9F2E-698A6243FC8D}" sibTransId="{5825508E-5D10-4F7D-A3C7-AB72090FF6A4}"/>
    <dgm:cxn modelId="{CA078C23-E8E9-4A72-8DF9-5844214ED2AF}" type="presOf" srcId="{078357E4-81F0-40DF-B431-F47DADE266B3}" destId="{6B25F2C4-0504-4875-B310-C4F496C1DD67}" srcOrd="0" destOrd="0" presId="urn:microsoft.com/office/officeart/2005/8/layout/cycle1"/>
    <dgm:cxn modelId="{5C50BB2A-4C4B-4AC8-B4B9-8CBAEF5CE104}" type="presOf" srcId="{F92A421F-7101-47DD-AD94-4FE542C07D96}" destId="{408FEA5A-9E8A-4C7F-B877-4E530156AA5A}" srcOrd="0" destOrd="0" presId="urn:microsoft.com/office/officeart/2005/8/layout/cycle1"/>
    <dgm:cxn modelId="{03DFDA3D-0044-4CCB-8B4A-D73D1B7CC002}" type="presOf" srcId="{0517AA4C-139A-4716-9F5A-F805E04DB5A6}" destId="{738A9198-6F8D-4D5F-B3B8-A624DDF270C5}" srcOrd="0" destOrd="0" presId="urn:microsoft.com/office/officeart/2005/8/layout/cycle1"/>
    <dgm:cxn modelId="{4D18C75E-ED69-41BB-B6D6-860A2F53AEA3}" srcId="{78CF5156-5E82-4271-803A-2131828C0B4E}" destId="{61D11B22-ADE9-440A-BE30-E9E3FAEE1716}" srcOrd="4" destOrd="0" parTransId="{9810927E-9F34-4AA2-A970-9D6E2F475BE1}" sibTransId="{93468EA4-1965-45AA-A5D0-BF2CFAD11ECE}"/>
    <dgm:cxn modelId="{D35A2F62-D0AB-4283-85E2-EF7ACF800689}" type="presOf" srcId="{61D11B22-ADE9-440A-BE30-E9E3FAEE1716}" destId="{CAA710CF-5B54-4E90-92AD-931046A8DC10}" srcOrd="0" destOrd="0" presId="urn:microsoft.com/office/officeart/2005/8/layout/cycle1"/>
    <dgm:cxn modelId="{D90F0146-FA64-4512-94B4-FBF13A7F7DFB}" srcId="{78CF5156-5E82-4271-803A-2131828C0B4E}" destId="{B9E9D66D-EC60-400F-8014-A43DAAC6E5E6}" srcOrd="1" destOrd="0" parTransId="{C0130A97-E75E-42CE-B304-EBE6099A7FC5}" sibTransId="{13192D85-DCAC-4B2B-AD3F-7AF752635877}"/>
    <dgm:cxn modelId="{481BFC47-B906-44C6-82B7-5A23A0A89530}" srcId="{78CF5156-5E82-4271-803A-2131828C0B4E}" destId="{0517AA4C-139A-4716-9F5A-F805E04DB5A6}" srcOrd="2" destOrd="0" parTransId="{F29A3C91-B806-4043-8CBA-721F0BE59E6C}" sibTransId="{3220039D-0B68-494B-934B-64ED584ACECA}"/>
    <dgm:cxn modelId="{51D5D868-BA58-4AAF-A5A2-7EFB18094BA3}" type="presOf" srcId="{1412929F-B5D6-4C1B-91D1-74C3C078CC79}" destId="{9497BBDB-9B15-443E-960A-CB9360087CDB}" srcOrd="0" destOrd="0" presId="urn:microsoft.com/office/officeart/2005/8/layout/cycle1"/>
    <dgm:cxn modelId="{6A99514F-AB85-4E32-92E6-2EAF5B75B5A7}" type="presOf" srcId="{B9E9D66D-EC60-400F-8014-A43DAAC6E5E6}" destId="{B4C56D29-3DDB-423C-914A-F696980B446A}" srcOrd="0" destOrd="0" presId="urn:microsoft.com/office/officeart/2005/8/layout/cycle1"/>
    <dgm:cxn modelId="{B5ADC16F-4733-4EE5-A85A-216C4D451C99}" srcId="{78CF5156-5E82-4271-803A-2131828C0B4E}" destId="{F92A421F-7101-47DD-AD94-4FE542C07D96}" srcOrd="0" destOrd="0" parTransId="{2468134E-DA79-42D8-8169-AA9A13C0F280}" sibTransId="{078357E4-81F0-40DF-B431-F47DADE266B3}"/>
    <dgm:cxn modelId="{4C2B34A0-DC2A-4759-9982-3FEB6A197B48}" type="presOf" srcId="{5825508E-5D10-4F7D-A3C7-AB72090FF6A4}" destId="{1F10ADBB-E1CC-44A6-AEA7-C7D1CDAD40AF}" srcOrd="0" destOrd="0" presId="urn:microsoft.com/office/officeart/2005/8/layout/cycle1"/>
    <dgm:cxn modelId="{17EFB1A7-490F-4C44-B709-5A2CC69BEA8C}" type="presOf" srcId="{13192D85-DCAC-4B2B-AD3F-7AF752635877}" destId="{8FF7054C-3295-43E9-9429-40CD1042075D}" srcOrd="0" destOrd="0" presId="urn:microsoft.com/office/officeart/2005/8/layout/cycle1"/>
    <dgm:cxn modelId="{85016CBD-236C-4022-81CB-C9518F130204}" type="presOf" srcId="{93468EA4-1965-45AA-A5D0-BF2CFAD11ECE}" destId="{9849D812-B31B-4F4A-8A0F-286E354F6910}" srcOrd="0" destOrd="0" presId="urn:microsoft.com/office/officeart/2005/8/layout/cycle1"/>
    <dgm:cxn modelId="{CB4548F2-66CC-40D3-8863-0D341168477D}" type="presOf" srcId="{3220039D-0B68-494B-934B-64ED584ACECA}" destId="{8724D984-2A7E-48B6-A090-FA4CFE296CDF}" srcOrd="0" destOrd="0" presId="urn:microsoft.com/office/officeart/2005/8/layout/cycle1"/>
    <dgm:cxn modelId="{D2B818B4-ECFB-42C7-99BB-A310E764178F}" type="presParOf" srcId="{0ED8B629-FA50-46D3-A341-75F07F635E41}" destId="{6591F8E5-AE84-484B-A171-84854F0592B5}" srcOrd="0" destOrd="0" presId="urn:microsoft.com/office/officeart/2005/8/layout/cycle1"/>
    <dgm:cxn modelId="{86E9944A-7170-40D7-8DDC-C5417433442F}" type="presParOf" srcId="{0ED8B629-FA50-46D3-A341-75F07F635E41}" destId="{408FEA5A-9E8A-4C7F-B877-4E530156AA5A}" srcOrd="1" destOrd="0" presId="urn:microsoft.com/office/officeart/2005/8/layout/cycle1"/>
    <dgm:cxn modelId="{97F539EF-8C93-480D-8A04-8E21F96EF30A}" type="presParOf" srcId="{0ED8B629-FA50-46D3-A341-75F07F635E41}" destId="{6B25F2C4-0504-4875-B310-C4F496C1DD67}" srcOrd="2" destOrd="0" presId="urn:microsoft.com/office/officeart/2005/8/layout/cycle1"/>
    <dgm:cxn modelId="{6EDD96DA-BFC9-41B5-8B0C-8A321D617774}" type="presParOf" srcId="{0ED8B629-FA50-46D3-A341-75F07F635E41}" destId="{FA247868-1CB5-40EC-9261-63CE90FDB601}" srcOrd="3" destOrd="0" presId="urn:microsoft.com/office/officeart/2005/8/layout/cycle1"/>
    <dgm:cxn modelId="{7BE0309F-2F40-48D3-BDD1-349523504BAF}" type="presParOf" srcId="{0ED8B629-FA50-46D3-A341-75F07F635E41}" destId="{B4C56D29-3DDB-423C-914A-F696980B446A}" srcOrd="4" destOrd="0" presId="urn:microsoft.com/office/officeart/2005/8/layout/cycle1"/>
    <dgm:cxn modelId="{15A68BE3-B0E5-4CB3-B7DC-ACCEE9E95F40}" type="presParOf" srcId="{0ED8B629-FA50-46D3-A341-75F07F635E41}" destId="{8FF7054C-3295-43E9-9429-40CD1042075D}" srcOrd="5" destOrd="0" presId="urn:microsoft.com/office/officeart/2005/8/layout/cycle1"/>
    <dgm:cxn modelId="{58F2FD6D-F9FF-4DEB-90F1-11EF2A77A854}" type="presParOf" srcId="{0ED8B629-FA50-46D3-A341-75F07F635E41}" destId="{C0CE87C4-8566-4220-B1AD-3C3AB64E4CC9}" srcOrd="6" destOrd="0" presId="urn:microsoft.com/office/officeart/2005/8/layout/cycle1"/>
    <dgm:cxn modelId="{F8695395-16B2-4D97-863D-7CECFA9950FA}" type="presParOf" srcId="{0ED8B629-FA50-46D3-A341-75F07F635E41}" destId="{738A9198-6F8D-4D5F-B3B8-A624DDF270C5}" srcOrd="7" destOrd="0" presId="urn:microsoft.com/office/officeart/2005/8/layout/cycle1"/>
    <dgm:cxn modelId="{454E892E-7C32-4B59-BD2C-49C550D693E7}" type="presParOf" srcId="{0ED8B629-FA50-46D3-A341-75F07F635E41}" destId="{8724D984-2A7E-48B6-A090-FA4CFE296CDF}" srcOrd="8" destOrd="0" presId="urn:microsoft.com/office/officeart/2005/8/layout/cycle1"/>
    <dgm:cxn modelId="{B6A825E7-3E0B-400C-B209-298400BF08B5}" type="presParOf" srcId="{0ED8B629-FA50-46D3-A341-75F07F635E41}" destId="{3F348329-8CB6-4850-A524-7BE7BBA08F29}" srcOrd="9" destOrd="0" presId="urn:microsoft.com/office/officeart/2005/8/layout/cycle1"/>
    <dgm:cxn modelId="{633F2D68-B8C0-4185-BA51-F6903EAD1801}" type="presParOf" srcId="{0ED8B629-FA50-46D3-A341-75F07F635E41}" destId="{9497BBDB-9B15-443E-960A-CB9360087CDB}" srcOrd="10" destOrd="0" presId="urn:microsoft.com/office/officeart/2005/8/layout/cycle1"/>
    <dgm:cxn modelId="{744C922E-EE97-4697-A885-003F425447CA}" type="presParOf" srcId="{0ED8B629-FA50-46D3-A341-75F07F635E41}" destId="{1F10ADBB-E1CC-44A6-AEA7-C7D1CDAD40AF}" srcOrd="11" destOrd="0" presId="urn:microsoft.com/office/officeart/2005/8/layout/cycle1"/>
    <dgm:cxn modelId="{3CC0E4F7-8525-4F55-B654-B2A93756F356}" type="presParOf" srcId="{0ED8B629-FA50-46D3-A341-75F07F635E41}" destId="{5CF13DBD-66F5-4C3A-9181-74DF81F6C8ED}" srcOrd="12" destOrd="0" presId="urn:microsoft.com/office/officeart/2005/8/layout/cycle1"/>
    <dgm:cxn modelId="{1EAAF042-BF63-4556-99AF-FA9C87852E5B}" type="presParOf" srcId="{0ED8B629-FA50-46D3-A341-75F07F635E41}" destId="{CAA710CF-5B54-4E90-92AD-931046A8DC10}" srcOrd="13" destOrd="0" presId="urn:microsoft.com/office/officeart/2005/8/layout/cycle1"/>
    <dgm:cxn modelId="{B6C97C3A-DE58-4FF9-A9C6-65B56A9DB140}" type="presParOf" srcId="{0ED8B629-FA50-46D3-A341-75F07F635E41}" destId="{9849D812-B31B-4F4A-8A0F-286E354F6910}"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CF5156-5E82-4271-803A-2131828C0B4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cs-CZ"/>
        </a:p>
      </dgm:t>
    </dgm:pt>
    <dgm:pt modelId="{F92A421F-7101-47DD-AD94-4FE542C07D96}">
      <dgm:prSet phldrT="[Text]" custT="1"/>
      <dgm:spPr/>
      <dgm:t>
        <a:bodyPr/>
        <a:lstStyle/>
        <a:p>
          <a:r>
            <a:rPr lang="cs-CZ" sz="1400" b="1" dirty="0">
              <a:solidFill>
                <a:schemeClr val="accent1"/>
              </a:solidFill>
            </a:rPr>
            <a:t>Obce</a:t>
          </a:r>
        </a:p>
      </dgm:t>
    </dgm:pt>
    <dgm:pt modelId="{2468134E-DA79-42D8-8169-AA9A13C0F280}" type="parTrans" cxnId="{B5ADC16F-4733-4EE5-A85A-216C4D451C99}">
      <dgm:prSet/>
      <dgm:spPr/>
      <dgm:t>
        <a:bodyPr/>
        <a:lstStyle/>
        <a:p>
          <a:endParaRPr lang="cs-CZ" sz="1400" b="1">
            <a:solidFill>
              <a:schemeClr val="accent1"/>
            </a:solidFill>
          </a:endParaRPr>
        </a:p>
      </dgm:t>
    </dgm:pt>
    <dgm:pt modelId="{078357E4-81F0-40DF-B431-F47DADE266B3}" type="sibTrans" cxnId="{B5ADC16F-4733-4EE5-A85A-216C4D451C99}">
      <dgm:prSet/>
      <dgm:spPr/>
      <dgm:t>
        <a:bodyPr/>
        <a:lstStyle/>
        <a:p>
          <a:endParaRPr lang="cs-CZ" sz="1400" b="1">
            <a:solidFill>
              <a:schemeClr val="accent1"/>
            </a:solidFill>
          </a:endParaRPr>
        </a:p>
      </dgm:t>
    </dgm:pt>
    <dgm:pt modelId="{B9E9D66D-EC60-400F-8014-A43DAAC6E5E6}">
      <dgm:prSet phldrT="[Text]" custT="1"/>
      <dgm:spPr/>
      <dgm:t>
        <a:bodyPr/>
        <a:lstStyle/>
        <a:p>
          <a:r>
            <a:rPr lang="cs-CZ" sz="1400" b="1" dirty="0">
              <a:solidFill>
                <a:schemeClr val="accent1"/>
              </a:solidFill>
            </a:rPr>
            <a:t>Kraje</a:t>
          </a:r>
        </a:p>
      </dgm:t>
    </dgm:pt>
    <dgm:pt modelId="{C0130A97-E75E-42CE-B304-EBE6099A7FC5}" type="parTrans" cxnId="{D90F0146-FA64-4512-94B4-FBF13A7F7DFB}">
      <dgm:prSet/>
      <dgm:spPr/>
      <dgm:t>
        <a:bodyPr/>
        <a:lstStyle/>
        <a:p>
          <a:endParaRPr lang="cs-CZ" sz="1400" b="1">
            <a:solidFill>
              <a:schemeClr val="accent1"/>
            </a:solidFill>
          </a:endParaRPr>
        </a:p>
      </dgm:t>
    </dgm:pt>
    <dgm:pt modelId="{13192D85-DCAC-4B2B-AD3F-7AF752635877}" type="sibTrans" cxnId="{D90F0146-FA64-4512-94B4-FBF13A7F7DFB}">
      <dgm:prSet/>
      <dgm:spPr/>
      <dgm:t>
        <a:bodyPr/>
        <a:lstStyle/>
        <a:p>
          <a:endParaRPr lang="cs-CZ" sz="1400" b="1">
            <a:solidFill>
              <a:schemeClr val="accent1"/>
            </a:solidFill>
          </a:endParaRPr>
        </a:p>
      </dgm:t>
    </dgm:pt>
    <dgm:pt modelId="{0517AA4C-139A-4716-9F5A-F805E04DB5A6}">
      <dgm:prSet phldrT="[Text]" custT="1"/>
      <dgm:spPr/>
      <dgm:t>
        <a:bodyPr/>
        <a:lstStyle/>
        <a:p>
          <a:r>
            <a:rPr lang="cs-CZ" sz="1400" b="1" dirty="0">
              <a:solidFill>
                <a:schemeClr val="accent1"/>
              </a:solidFill>
            </a:rPr>
            <a:t>MPO</a:t>
          </a:r>
        </a:p>
      </dgm:t>
    </dgm:pt>
    <dgm:pt modelId="{F29A3C91-B806-4043-8CBA-721F0BE59E6C}" type="parTrans" cxnId="{481BFC47-B906-44C6-82B7-5A23A0A89530}">
      <dgm:prSet/>
      <dgm:spPr/>
      <dgm:t>
        <a:bodyPr/>
        <a:lstStyle/>
        <a:p>
          <a:endParaRPr lang="cs-CZ" sz="1400" b="1">
            <a:solidFill>
              <a:schemeClr val="accent1"/>
            </a:solidFill>
          </a:endParaRPr>
        </a:p>
      </dgm:t>
    </dgm:pt>
    <dgm:pt modelId="{3220039D-0B68-494B-934B-64ED584ACECA}" type="sibTrans" cxnId="{481BFC47-B906-44C6-82B7-5A23A0A89530}">
      <dgm:prSet/>
      <dgm:spPr/>
      <dgm:t>
        <a:bodyPr/>
        <a:lstStyle/>
        <a:p>
          <a:endParaRPr lang="cs-CZ" sz="1400" b="1">
            <a:solidFill>
              <a:schemeClr val="accent1"/>
            </a:solidFill>
          </a:endParaRPr>
        </a:p>
      </dgm:t>
    </dgm:pt>
    <dgm:pt modelId="{1412929F-B5D6-4C1B-91D1-74C3C078CC79}">
      <dgm:prSet phldrT="[Text]" custT="1"/>
      <dgm:spPr/>
      <dgm:t>
        <a:bodyPr/>
        <a:lstStyle/>
        <a:p>
          <a:r>
            <a:rPr lang="cs-CZ" sz="1400" b="1" dirty="0">
              <a:solidFill>
                <a:schemeClr val="accent1"/>
              </a:solidFill>
            </a:rPr>
            <a:t>ČTÚ</a:t>
          </a:r>
        </a:p>
      </dgm:t>
    </dgm:pt>
    <dgm:pt modelId="{25291D66-EEB7-41B4-9F2E-698A6243FC8D}" type="parTrans" cxnId="{3D1C2B1C-4CCC-4334-85F0-D51CFF9FDBBA}">
      <dgm:prSet/>
      <dgm:spPr/>
      <dgm:t>
        <a:bodyPr/>
        <a:lstStyle/>
        <a:p>
          <a:endParaRPr lang="cs-CZ" sz="1400" b="1">
            <a:solidFill>
              <a:schemeClr val="accent1"/>
            </a:solidFill>
          </a:endParaRPr>
        </a:p>
      </dgm:t>
    </dgm:pt>
    <dgm:pt modelId="{5825508E-5D10-4F7D-A3C7-AB72090FF6A4}" type="sibTrans" cxnId="{3D1C2B1C-4CCC-4334-85F0-D51CFF9FDBBA}">
      <dgm:prSet/>
      <dgm:spPr/>
      <dgm:t>
        <a:bodyPr/>
        <a:lstStyle/>
        <a:p>
          <a:endParaRPr lang="cs-CZ" sz="1400" b="1">
            <a:solidFill>
              <a:schemeClr val="accent1"/>
            </a:solidFill>
          </a:endParaRPr>
        </a:p>
      </dgm:t>
    </dgm:pt>
    <dgm:pt modelId="{61D11B22-ADE9-440A-BE30-E9E3FAEE1716}">
      <dgm:prSet phldrT="[Text]" custT="1"/>
      <dgm:spPr/>
      <dgm:t>
        <a:bodyPr/>
        <a:lstStyle/>
        <a:p>
          <a:r>
            <a:rPr lang="cs-CZ" sz="1400" b="1" dirty="0">
              <a:solidFill>
                <a:schemeClr val="accent1"/>
              </a:solidFill>
            </a:rPr>
            <a:t>Operátoři</a:t>
          </a:r>
        </a:p>
      </dgm:t>
    </dgm:pt>
    <dgm:pt modelId="{9810927E-9F34-4AA2-A970-9D6E2F475BE1}" type="parTrans" cxnId="{4D18C75E-ED69-41BB-B6D6-860A2F53AEA3}">
      <dgm:prSet/>
      <dgm:spPr/>
      <dgm:t>
        <a:bodyPr/>
        <a:lstStyle/>
        <a:p>
          <a:endParaRPr lang="cs-CZ" sz="1400" b="1">
            <a:solidFill>
              <a:schemeClr val="accent1"/>
            </a:solidFill>
          </a:endParaRPr>
        </a:p>
      </dgm:t>
    </dgm:pt>
    <dgm:pt modelId="{93468EA4-1965-45AA-A5D0-BF2CFAD11ECE}" type="sibTrans" cxnId="{4D18C75E-ED69-41BB-B6D6-860A2F53AEA3}">
      <dgm:prSet/>
      <dgm:spPr/>
      <dgm:t>
        <a:bodyPr/>
        <a:lstStyle/>
        <a:p>
          <a:endParaRPr lang="cs-CZ" sz="1400" b="1">
            <a:solidFill>
              <a:schemeClr val="accent1"/>
            </a:solidFill>
          </a:endParaRPr>
        </a:p>
      </dgm:t>
    </dgm:pt>
    <dgm:pt modelId="{0ED8B629-FA50-46D3-A341-75F07F635E41}" type="pres">
      <dgm:prSet presAssocID="{78CF5156-5E82-4271-803A-2131828C0B4E}" presName="cycle" presStyleCnt="0">
        <dgm:presLayoutVars>
          <dgm:dir/>
          <dgm:resizeHandles val="exact"/>
        </dgm:presLayoutVars>
      </dgm:prSet>
      <dgm:spPr/>
    </dgm:pt>
    <dgm:pt modelId="{6591F8E5-AE84-484B-A171-84854F0592B5}" type="pres">
      <dgm:prSet presAssocID="{F92A421F-7101-47DD-AD94-4FE542C07D96}" presName="dummy" presStyleCnt="0"/>
      <dgm:spPr/>
    </dgm:pt>
    <dgm:pt modelId="{408FEA5A-9E8A-4C7F-B877-4E530156AA5A}" type="pres">
      <dgm:prSet presAssocID="{F92A421F-7101-47DD-AD94-4FE542C07D96}" presName="node" presStyleLbl="revTx" presStyleIdx="0" presStyleCnt="5">
        <dgm:presLayoutVars>
          <dgm:bulletEnabled val="1"/>
        </dgm:presLayoutVars>
      </dgm:prSet>
      <dgm:spPr/>
    </dgm:pt>
    <dgm:pt modelId="{6B25F2C4-0504-4875-B310-C4F496C1DD67}" type="pres">
      <dgm:prSet presAssocID="{078357E4-81F0-40DF-B431-F47DADE266B3}" presName="sibTrans" presStyleLbl="node1" presStyleIdx="0" presStyleCnt="5"/>
      <dgm:spPr/>
    </dgm:pt>
    <dgm:pt modelId="{FA247868-1CB5-40EC-9261-63CE90FDB601}" type="pres">
      <dgm:prSet presAssocID="{B9E9D66D-EC60-400F-8014-A43DAAC6E5E6}" presName="dummy" presStyleCnt="0"/>
      <dgm:spPr/>
    </dgm:pt>
    <dgm:pt modelId="{B4C56D29-3DDB-423C-914A-F696980B446A}" type="pres">
      <dgm:prSet presAssocID="{B9E9D66D-EC60-400F-8014-A43DAAC6E5E6}" presName="node" presStyleLbl="revTx" presStyleIdx="1" presStyleCnt="5">
        <dgm:presLayoutVars>
          <dgm:bulletEnabled val="1"/>
        </dgm:presLayoutVars>
      </dgm:prSet>
      <dgm:spPr/>
    </dgm:pt>
    <dgm:pt modelId="{8FF7054C-3295-43E9-9429-40CD1042075D}" type="pres">
      <dgm:prSet presAssocID="{13192D85-DCAC-4B2B-AD3F-7AF752635877}" presName="sibTrans" presStyleLbl="node1" presStyleIdx="1" presStyleCnt="5"/>
      <dgm:spPr/>
    </dgm:pt>
    <dgm:pt modelId="{C0CE87C4-8566-4220-B1AD-3C3AB64E4CC9}" type="pres">
      <dgm:prSet presAssocID="{0517AA4C-139A-4716-9F5A-F805E04DB5A6}" presName="dummy" presStyleCnt="0"/>
      <dgm:spPr/>
    </dgm:pt>
    <dgm:pt modelId="{738A9198-6F8D-4D5F-B3B8-A624DDF270C5}" type="pres">
      <dgm:prSet presAssocID="{0517AA4C-139A-4716-9F5A-F805E04DB5A6}" presName="node" presStyleLbl="revTx" presStyleIdx="2" presStyleCnt="5">
        <dgm:presLayoutVars>
          <dgm:bulletEnabled val="1"/>
        </dgm:presLayoutVars>
      </dgm:prSet>
      <dgm:spPr/>
    </dgm:pt>
    <dgm:pt modelId="{8724D984-2A7E-48B6-A090-FA4CFE296CDF}" type="pres">
      <dgm:prSet presAssocID="{3220039D-0B68-494B-934B-64ED584ACECA}" presName="sibTrans" presStyleLbl="node1" presStyleIdx="2" presStyleCnt="5"/>
      <dgm:spPr/>
    </dgm:pt>
    <dgm:pt modelId="{3F348329-8CB6-4850-A524-7BE7BBA08F29}" type="pres">
      <dgm:prSet presAssocID="{1412929F-B5D6-4C1B-91D1-74C3C078CC79}" presName="dummy" presStyleCnt="0"/>
      <dgm:spPr/>
    </dgm:pt>
    <dgm:pt modelId="{9497BBDB-9B15-443E-960A-CB9360087CDB}" type="pres">
      <dgm:prSet presAssocID="{1412929F-B5D6-4C1B-91D1-74C3C078CC79}" presName="node" presStyleLbl="revTx" presStyleIdx="3" presStyleCnt="5">
        <dgm:presLayoutVars>
          <dgm:bulletEnabled val="1"/>
        </dgm:presLayoutVars>
      </dgm:prSet>
      <dgm:spPr/>
    </dgm:pt>
    <dgm:pt modelId="{1F10ADBB-E1CC-44A6-AEA7-C7D1CDAD40AF}" type="pres">
      <dgm:prSet presAssocID="{5825508E-5D10-4F7D-A3C7-AB72090FF6A4}" presName="sibTrans" presStyleLbl="node1" presStyleIdx="3" presStyleCnt="5"/>
      <dgm:spPr/>
    </dgm:pt>
    <dgm:pt modelId="{5CF13DBD-66F5-4C3A-9181-74DF81F6C8ED}" type="pres">
      <dgm:prSet presAssocID="{61D11B22-ADE9-440A-BE30-E9E3FAEE1716}" presName="dummy" presStyleCnt="0"/>
      <dgm:spPr/>
    </dgm:pt>
    <dgm:pt modelId="{CAA710CF-5B54-4E90-92AD-931046A8DC10}" type="pres">
      <dgm:prSet presAssocID="{61D11B22-ADE9-440A-BE30-E9E3FAEE1716}" presName="node" presStyleLbl="revTx" presStyleIdx="4" presStyleCnt="5" custScaleX="144858" custRadScaleRad="101382" custRadScaleInc="-21839">
        <dgm:presLayoutVars>
          <dgm:bulletEnabled val="1"/>
        </dgm:presLayoutVars>
      </dgm:prSet>
      <dgm:spPr/>
    </dgm:pt>
    <dgm:pt modelId="{9849D812-B31B-4F4A-8A0F-286E354F6910}" type="pres">
      <dgm:prSet presAssocID="{93468EA4-1965-45AA-A5D0-BF2CFAD11ECE}" presName="sibTrans" presStyleLbl="node1" presStyleIdx="4" presStyleCnt="5"/>
      <dgm:spPr/>
    </dgm:pt>
  </dgm:ptLst>
  <dgm:cxnLst>
    <dgm:cxn modelId="{AC92B10B-4BE5-4060-B0B1-9F54FCF86AA5}" type="presOf" srcId="{78CF5156-5E82-4271-803A-2131828C0B4E}" destId="{0ED8B629-FA50-46D3-A341-75F07F635E41}" srcOrd="0" destOrd="0" presId="urn:microsoft.com/office/officeart/2005/8/layout/cycle1"/>
    <dgm:cxn modelId="{3D1C2B1C-4CCC-4334-85F0-D51CFF9FDBBA}" srcId="{78CF5156-5E82-4271-803A-2131828C0B4E}" destId="{1412929F-B5D6-4C1B-91D1-74C3C078CC79}" srcOrd="3" destOrd="0" parTransId="{25291D66-EEB7-41B4-9F2E-698A6243FC8D}" sibTransId="{5825508E-5D10-4F7D-A3C7-AB72090FF6A4}"/>
    <dgm:cxn modelId="{CA078C23-E8E9-4A72-8DF9-5844214ED2AF}" type="presOf" srcId="{078357E4-81F0-40DF-B431-F47DADE266B3}" destId="{6B25F2C4-0504-4875-B310-C4F496C1DD67}" srcOrd="0" destOrd="0" presId="urn:microsoft.com/office/officeart/2005/8/layout/cycle1"/>
    <dgm:cxn modelId="{5C50BB2A-4C4B-4AC8-B4B9-8CBAEF5CE104}" type="presOf" srcId="{F92A421F-7101-47DD-AD94-4FE542C07D96}" destId="{408FEA5A-9E8A-4C7F-B877-4E530156AA5A}" srcOrd="0" destOrd="0" presId="urn:microsoft.com/office/officeart/2005/8/layout/cycle1"/>
    <dgm:cxn modelId="{03DFDA3D-0044-4CCB-8B4A-D73D1B7CC002}" type="presOf" srcId="{0517AA4C-139A-4716-9F5A-F805E04DB5A6}" destId="{738A9198-6F8D-4D5F-B3B8-A624DDF270C5}" srcOrd="0" destOrd="0" presId="urn:microsoft.com/office/officeart/2005/8/layout/cycle1"/>
    <dgm:cxn modelId="{4D18C75E-ED69-41BB-B6D6-860A2F53AEA3}" srcId="{78CF5156-5E82-4271-803A-2131828C0B4E}" destId="{61D11B22-ADE9-440A-BE30-E9E3FAEE1716}" srcOrd="4" destOrd="0" parTransId="{9810927E-9F34-4AA2-A970-9D6E2F475BE1}" sibTransId="{93468EA4-1965-45AA-A5D0-BF2CFAD11ECE}"/>
    <dgm:cxn modelId="{D35A2F62-D0AB-4283-85E2-EF7ACF800689}" type="presOf" srcId="{61D11B22-ADE9-440A-BE30-E9E3FAEE1716}" destId="{CAA710CF-5B54-4E90-92AD-931046A8DC10}" srcOrd="0" destOrd="0" presId="urn:microsoft.com/office/officeart/2005/8/layout/cycle1"/>
    <dgm:cxn modelId="{D90F0146-FA64-4512-94B4-FBF13A7F7DFB}" srcId="{78CF5156-5E82-4271-803A-2131828C0B4E}" destId="{B9E9D66D-EC60-400F-8014-A43DAAC6E5E6}" srcOrd="1" destOrd="0" parTransId="{C0130A97-E75E-42CE-B304-EBE6099A7FC5}" sibTransId="{13192D85-DCAC-4B2B-AD3F-7AF752635877}"/>
    <dgm:cxn modelId="{481BFC47-B906-44C6-82B7-5A23A0A89530}" srcId="{78CF5156-5E82-4271-803A-2131828C0B4E}" destId="{0517AA4C-139A-4716-9F5A-F805E04DB5A6}" srcOrd="2" destOrd="0" parTransId="{F29A3C91-B806-4043-8CBA-721F0BE59E6C}" sibTransId="{3220039D-0B68-494B-934B-64ED584ACECA}"/>
    <dgm:cxn modelId="{51D5D868-BA58-4AAF-A5A2-7EFB18094BA3}" type="presOf" srcId="{1412929F-B5D6-4C1B-91D1-74C3C078CC79}" destId="{9497BBDB-9B15-443E-960A-CB9360087CDB}" srcOrd="0" destOrd="0" presId="urn:microsoft.com/office/officeart/2005/8/layout/cycle1"/>
    <dgm:cxn modelId="{6A99514F-AB85-4E32-92E6-2EAF5B75B5A7}" type="presOf" srcId="{B9E9D66D-EC60-400F-8014-A43DAAC6E5E6}" destId="{B4C56D29-3DDB-423C-914A-F696980B446A}" srcOrd="0" destOrd="0" presId="urn:microsoft.com/office/officeart/2005/8/layout/cycle1"/>
    <dgm:cxn modelId="{B5ADC16F-4733-4EE5-A85A-216C4D451C99}" srcId="{78CF5156-5E82-4271-803A-2131828C0B4E}" destId="{F92A421F-7101-47DD-AD94-4FE542C07D96}" srcOrd="0" destOrd="0" parTransId="{2468134E-DA79-42D8-8169-AA9A13C0F280}" sibTransId="{078357E4-81F0-40DF-B431-F47DADE266B3}"/>
    <dgm:cxn modelId="{4C2B34A0-DC2A-4759-9982-3FEB6A197B48}" type="presOf" srcId="{5825508E-5D10-4F7D-A3C7-AB72090FF6A4}" destId="{1F10ADBB-E1CC-44A6-AEA7-C7D1CDAD40AF}" srcOrd="0" destOrd="0" presId="urn:microsoft.com/office/officeart/2005/8/layout/cycle1"/>
    <dgm:cxn modelId="{17EFB1A7-490F-4C44-B709-5A2CC69BEA8C}" type="presOf" srcId="{13192D85-DCAC-4B2B-AD3F-7AF752635877}" destId="{8FF7054C-3295-43E9-9429-40CD1042075D}" srcOrd="0" destOrd="0" presId="urn:microsoft.com/office/officeart/2005/8/layout/cycle1"/>
    <dgm:cxn modelId="{85016CBD-236C-4022-81CB-C9518F130204}" type="presOf" srcId="{93468EA4-1965-45AA-A5D0-BF2CFAD11ECE}" destId="{9849D812-B31B-4F4A-8A0F-286E354F6910}" srcOrd="0" destOrd="0" presId="urn:microsoft.com/office/officeart/2005/8/layout/cycle1"/>
    <dgm:cxn modelId="{CB4548F2-66CC-40D3-8863-0D341168477D}" type="presOf" srcId="{3220039D-0B68-494B-934B-64ED584ACECA}" destId="{8724D984-2A7E-48B6-A090-FA4CFE296CDF}" srcOrd="0" destOrd="0" presId="urn:microsoft.com/office/officeart/2005/8/layout/cycle1"/>
    <dgm:cxn modelId="{D2B818B4-ECFB-42C7-99BB-A310E764178F}" type="presParOf" srcId="{0ED8B629-FA50-46D3-A341-75F07F635E41}" destId="{6591F8E5-AE84-484B-A171-84854F0592B5}" srcOrd="0" destOrd="0" presId="urn:microsoft.com/office/officeart/2005/8/layout/cycle1"/>
    <dgm:cxn modelId="{86E9944A-7170-40D7-8DDC-C5417433442F}" type="presParOf" srcId="{0ED8B629-FA50-46D3-A341-75F07F635E41}" destId="{408FEA5A-9E8A-4C7F-B877-4E530156AA5A}" srcOrd="1" destOrd="0" presId="urn:microsoft.com/office/officeart/2005/8/layout/cycle1"/>
    <dgm:cxn modelId="{97F539EF-8C93-480D-8A04-8E21F96EF30A}" type="presParOf" srcId="{0ED8B629-FA50-46D3-A341-75F07F635E41}" destId="{6B25F2C4-0504-4875-B310-C4F496C1DD67}" srcOrd="2" destOrd="0" presId="urn:microsoft.com/office/officeart/2005/8/layout/cycle1"/>
    <dgm:cxn modelId="{6EDD96DA-BFC9-41B5-8B0C-8A321D617774}" type="presParOf" srcId="{0ED8B629-FA50-46D3-A341-75F07F635E41}" destId="{FA247868-1CB5-40EC-9261-63CE90FDB601}" srcOrd="3" destOrd="0" presId="urn:microsoft.com/office/officeart/2005/8/layout/cycle1"/>
    <dgm:cxn modelId="{7BE0309F-2F40-48D3-BDD1-349523504BAF}" type="presParOf" srcId="{0ED8B629-FA50-46D3-A341-75F07F635E41}" destId="{B4C56D29-3DDB-423C-914A-F696980B446A}" srcOrd="4" destOrd="0" presId="urn:microsoft.com/office/officeart/2005/8/layout/cycle1"/>
    <dgm:cxn modelId="{15A68BE3-B0E5-4CB3-B7DC-ACCEE9E95F40}" type="presParOf" srcId="{0ED8B629-FA50-46D3-A341-75F07F635E41}" destId="{8FF7054C-3295-43E9-9429-40CD1042075D}" srcOrd="5" destOrd="0" presId="urn:microsoft.com/office/officeart/2005/8/layout/cycle1"/>
    <dgm:cxn modelId="{58F2FD6D-F9FF-4DEB-90F1-11EF2A77A854}" type="presParOf" srcId="{0ED8B629-FA50-46D3-A341-75F07F635E41}" destId="{C0CE87C4-8566-4220-B1AD-3C3AB64E4CC9}" srcOrd="6" destOrd="0" presId="urn:microsoft.com/office/officeart/2005/8/layout/cycle1"/>
    <dgm:cxn modelId="{F8695395-16B2-4D97-863D-7CECFA9950FA}" type="presParOf" srcId="{0ED8B629-FA50-46D3-A341-75F07F635E41}" destId="{738A9198-6F8D-4D5F-B3B8-A624DDF270C5}" srcOrd="7" destOrd="0" presId="urn:microsoft.com/office/officeart/2005/8/layout/cycle1"/>
    <dgm:cxn modelId="{454E892E-7C32-4B59-BD2C-49C550D693E7}" type="presParOf" srcId="{0ED8B629-FA50-46D3-A341-75F07F635E41}" destId="{8724D984-2A7E-48B6-A090-FA4CFE296CDF}" srcOrd="8" destOrd="0" presId="urn:microsoft.com/office/officeart/2005/8/layout/cycle1"/>
    <dgm:cxn modelId="{B6A825E7-3E0B-400C-B209-298400BF08B5}" type="presParOf" srcId="{0ED8B629-FA50-46D3-A341-75F07F635E41}" destId="{3F348329-8CB6-4850-A524-7BE7BBA08F29}" srcOrd="9" destOrd="0" presId="urn:microsoft.com/office/officeart/2005/8/layout/cycle1"/>
    <dgm:cxn modelId="{633F2D68-B8C0-4185-BA51-F6903EAD1801}" type="presParOf" srcId="{0ED8B629-FA50-46D3-A341-75F07F635E41}" destId="{9497BBDB-9B15-443E-960A-CB9360087CDB}" srcOrd="10" destOrd="0" presId="urn:microsoft.com/office/officeart/2005/8/layout/cycle1"/>
    <dgm:cxn modelId="{744C922E-EE97-4697-A885-003F425447CA}" type="presParOf" srcId="{0ED8B629-FA50-46D3-A341-75F07F635E41}" destId="{1F10ADBB-E1CC-44A6-AEA7-C7D1CDAD40AF}" srcOrd="11" destOrd="0" presId="urn:microsoft.com/office/officeart/2005/8/layout/cycle1"/>
    <dgm:cxn modelId="{3CC0E4F7-8525-4F55-B654-B2A93756F356}" type="presParOf" srcId="{0ED8B629-FA50-46D3-A341-75F07F635E41}" destId="{5CF13DBD-66F5-4C3A-9181-74DF81F6C8ED}" srcOrd="12" destOrd="0" presId="urn:microsoft.com/office/officeart/2005/8/layout/cycle1"/>
    <dgm:cxn modelId="{1EAAF042-BF63-4556-99AF-FA9C87852E5B}" type="presParOf" srcId="{0ED8B629-FA50-46D3-A341-75F07F635E41}" destId="{CAA710CF-5B54-4E90-92AD-931046A8DC10}" srcOrd="13" destOrd="0" presId="urn:microsoft.com/office/officeart/2005/8/layout/cycle1"/>
    <dgm:cxn modelId="{B6C97C3A-DE58-4FF9-A9C6-65B56A9DB140}" type="presParOf" srcId="{0ED8B629-FA50-46D3-A341-75F07F635E41}" destId="{9849D812-B31B-4F4A-8A0F-286E354F6910}"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FEA5A-9E8A-4C7F-B877-4E530156AA5A}">
      <dsp:nvSpPr>
        <dsp:cNvPr id="0" name=""/>
        <dsp:cNvSpPr/>
      </dsp:nvSpPr>
      <dsp:spPr>
        <a:xfrm>
          <a:off x="2046212" y="19941"/>
          <a:ext cx="651853" cy="65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Obce</a:t>
          </a:r>
        </a:p>
      </dsp:txBody>
      <dsp:txXfrm>
        <a:off x="2046212" y="19941"/>
        <a:ext cx="651853" cy="651853"/>
      </dsp:txXfrm>
    </dsp:sp>
    <dsp:sp modelId="{6B25F2C4-0504-4875-B310-C4F496C1DD67}">
      <dsp:nvSpPr>
        <dsp:cNvPr id="0" name=""/>
        <dsp:cNvSpPr/>
      </dsp:nvSpPr>
      <dsp:spPr>
        <a:xfrm>
          <a:off x="509980" y="741"/>
          <a:ext cx="2447559" cy="2447559"/>
        </a:xfrm>
        <a:prstGeom prst="circularArrow">
          <a:avLst>
            <a:gd name="adj1" fmla="val 5193"/>
            <a:gd name="adj2" fmla="val 335420"/>
            <a:gd name="adj3" fmla="val 21295250"/>
            <a:gd name="adj4" fmla="val 19764480"/>
            <a:gd name="adj5" fmla="val 6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C56D29-3DDB-423C-914A-F696980B446A}">
      <dsp:nvSpPr>
        <dsp:cNvPr id="0" name=""/>
        <dsp:cNvSpPr/>
      </dsp:nvSpPr>
      <dsp:spPr>
        <a:xfrm>
          <a:off x="2440752" y="1234210"/>
          <a:ext cx="651853" cy="65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Kraje</a:t>
          </a:r>
        </a:p>
      </dsp:txBody>
      <dsp:txXfrm>
        <a:off x="2440752" y="1234210"/>
        <a:ext cx="651853" cy="651853"/>
      </dsp:txXfrm>
    </dsp:sp>
    <dsp:sp modelId="{8FF7054C-3295-43E9-9429-40CD1042075D}">
      <dsp:nvSpPr>
        <dsp:cNvPr id="0" name=""/>
        <dsp:cNvSpPr/>
      </dsp:nvSpPr>
      <dsp:spPr>
        <a:xfrm>
          <a:off x="509980" y="741"/>
          <a:ext cx="2447559" cy="2447559"/>
        </a:xfrm>
        <a:prstGeom prst="circularArrow">
          <a:avLst>
            <a:gd name="adj1" fmla="val 5193"/>
            <a:gd name="adj2" fmla="val 335420"/>
            <a:gd name="adj3" fmla="val 4016779"/>
            <a:gd name="adj4" fmla="val 2251522"/>
            <a:gd name="adj5" fmla="val 6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8A9198-6F8D-4D5F-B3B8-A624DDF270C5}">
      <dsp:nvSpPr>
        <dsp:cNvPr id="0" name=""/>
        <dsp:cNvSpPr/>
      </dsp:nvSpPr>
      <dsp:spPr>
        <a:xfrm>
          <a:off x="1407833" y="1984670"/>
          <a:ext cx="651853" cy="65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MPO</a:t>
          </a:r>
        </a:p>
      </dsp:txBody>
      <dsp:txXfrm>
        <a:off x="1407833" y="1984670"/>
        <a:ext cx="651853" cy="651853"/>
      </dsp:txXfrm>
    </dsp:sp>
    <dsp:sp modelId="{8724D984-2A7E-48B6-A090-FA4CFE296CDF}">
      <dsp:nvSpPr>
        <dsp:cNvPr id="0" name=""/>
        <dsp:cNvSpPr/>
      </dsp:nvSpPr>
      <dsp:spPr>
        <a:xfrm>
          <a:off x="509980" y="741"/>
          <a:ext cx="2447559" cy="2447559"/>
        </a:xfrm>
        <a:prstGeom prst="circularArrow">
          <a:avLst>
            <a:gd name="adj1" fmla="val 5193"/>
            <a:gd name="adj2" fmla="val 335420"/>
            <a:gd name="adj3" fmla="val 8213058"/>
            <a:gd name="adj4" fmla="val 6447801"/>
            <a:gd name="adj5" fmla="val 6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97BBDB-9B15-443E-960A-CB9360087CDB}">
      <dsp:nvSpPr>
        <dsp:cNvPr id="0" name=""/>
        <dsp:cNvSpPr/>
      </dsp:nvSpPr>
      <dsp:spPr>
        <a:xfrm>
          <a:off x="374914" y="1234210"/>
          <a:ext cx="651853" cy="65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ČTÚ</a:t>
          </a:r>
        </a:p>
      </dsp:txBody>
      <dsp:txXfrm>
        <a:off x="374914" y="1234210"/>
        <a:ext cx="651853" cy="651853"/>
      </dsp:txXfrm>
    </dsp:sp>
    <dsp:sp modelId="{1F10ADBB-E1CC-44A6-AEA7-C7D1CDAD40AF}">
      <dsp:nvSpPr>
        <dsp:cNvPr id="0" name=""/>
        <dsp:cNvSpPr/>
      </dsp:nvSpPr>
      <dsp:spPr>
        <a:xfrm>
          <a:off x="509214" y="-31494"/>
          <a:ext cx="2447559" cy="2447559"/>
        </a:xfrm>
        <a:prstGeom prst="circularArrow">
          <a:avLst>
            <a:gd name="adj1" fmla="val 5193"/>
            <a:gd name="adj2" fmla="val 335420"/>
            <a:gd name="adj3" fmla="val 12002366"/>
            <a:gd name="adj4" fmla="val 10667262"/>
            <a:gd name="adj5" fmla="val 6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710CF-5B54-4E90-92AD-931046A8DC10}">
      <dsp:nvSpPr>
        <dsp:cNvPr id="0" name=""/>
        <dsp:cNvSpPr/>
      </dsp:nvSpPr>
      <dsp:spPr>
        <a:xfrm>
          <a:off x="535758" y="70645"/>
          <a:ext cx="944261" cy="65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Operátoři</a:t>
          </a:r>
        </a:p>
      </dsp:txBody>
      <dsp:txXfrm>
        <a:off x="535758" y="70645"/>
        <a:ext cx="944261" cy="651853"/>
      </dsp:txXfrm>
    </dsp:sp>
    <dsp:sp modelId="{9849D812-B31B-4F4A-8A0F-286E354F6910}">
      <dsp:nvSpPr>
        <dsp:cNvPr id="0" name=""/>
        <dsp:cNvSpPr/>
      </dsp:nvSpPr>
      <dsp:spPr>
        <a:xfrm>
          <a:off x="481486" y="-8246"/>
          <a:ext cx="2447559" cy="2447559"/>
        </a:xfrm>
        <a:prstGeom prst="circularArrow">
          <a:avLst>
            <a:gd name="adj1" fmla="val 5193"/>
            <a:gd name="adj2" fmla="val 335420"/>
            <a:gd name="adj3" fmla="val 16962336"/>
            <a:gd name="adj4" fmla="val 15481816"/>
            <a:gd name="adj5" fmla="val 6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FEA5A-9E8A-4C7F-B877-4E530156AA5A}">
      <dsp:nvSpPr>
        <dsp:cNvPr id="0" name=""/>
        <dsp:cNvSpPr/>
      </dsp:nvSpPr>
      <dsp:spPr>
        <a:xfrm>
          <a:off x="1891773" y="17254"/>
          <a:ext cx="596295" cy="59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accent1"/>
              </a:solidFill>
            </a:rPr>
            <a:t>Obce</a:t>
          </a:r>
        </a:p>
      </dsp:txBody>
      <dsp:txXfrm>
        <a:off x="1891773" y="17254"/>
        <a:ext cx="596295" cy="596295"/>
      </dsp:txXfrm>
    </dsp:sp>
    <dsp:sp modelId="{6B25F2C4-0504-4875-B310-C4F496C1DD67}">
      <dsp:nvSpPr>
        <dsp:cNvPr id="0" name=""/>
        <dsp:cNvSpPr/>
      </dsp:nvSpPr>
      <dsp:spPr>
        <a:xfrm>
          <a:off x="488929" y="-13"/>
          <a:ext cx="2235860" cy="2235860"/>
        </a:xfrm>
        <a:prstGeom prst="circularArrow">
          <a:avLst>
            <a:gd name="adj1" fmla="val 5201"/>
            <a:gd name="adj2" fmla="val 335944"/>
            <a:gd name="adj3" fmla="val 21293118"/>
            <a:gd name="adj4" fmla="val 19766348"/>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C56D29-3DDB-423C-914A-F696980B446A}">
      <dsp:nvSpPr>
        <dsp:cNvPr id="0" name=""/>
        <dsp:cNvSpPr/>
      </dsp:nvSpPr>
      <dsp:spPr>
        <a:xfrm>
          <a:off x="2252125" y="1126302"/>
          <a:ext cx="596295" cy="59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accent1"/>
              </a:solidFill>
            </a:rPr>
            <a:t>Kraje</a:t>
          </a:r>
        </a:p>
      </dsp:txBody>
      <dsp:txXfrm>
        <a:off x="2252125" y="1126302"/>
        <a:ext cx="596295" cy="596295"/>
      </dsp:txXfrm>
    </dsp:sp>
    <dsp:sp modelId="{8FF7054C-3295-43E9-9429-40CD1042075D}">
      <dsp:nvSpPr>
        <dsp:cNvPr id="0" name=""/>
        <dsp:cNvSpPr/>
      </dsp:nvSpPr>
      <dsp:spPr>
        <a:xfrm>
          <a:off x="488929" y="-13"/>
          <a:ext cx="2235860" cy="2235860"/>
        </a:xfrm>
        <a:prstGeom prst="circularArrow">
          <a:avLst>
            <a:gd name="adj1" fmla="val 5201"/>
            <a:gd name="adj2" fmla="val 335944"/>
            <a:gd name="adj3" fmla="val 4014569"/>
            <a:gd name="adj4" fmla="val 2253551"/>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8A9198-6F8D-4D5F-B3B8-A624DDF270C5}">
      <dsp:nvSpPr>
        <dsp:cNvPr id="0" name=""/>
        <dsp:cNvSpPr/>
      </dsp:nvSpPr>
      <dsp:spPr>
        <a:xfrm>
          <a:off x="1308712" y="1811732"/>
          <a:ext cx="596295" cy="59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accent1"/>
              </a:solidFill>
            </a:rPr>
            <a:t>MPO</a:t>
          </a:r>
        </a:p>
      </dsp:txBody>
      <dsp:txXfrm>
        <a:off x="1308712" y="1811732"/>
        <a:ext cx="596295" cy="596295"/>
      </dsp:txXfrm>
    </dsp:sp>
    <dsp:sp modelId="{8724D984-2A7E-48B6-A090-FA4CFE296CDF}">
      <dsp:nvSpPr>
        <dsp:cNvPr id="0" name=""/>
        <dsp:cNvSpPr/>
      </dsp:nvSpPr>
      <dsp:spPr>
        <a:xfrm>
          <a:off x="488929" y="-13"/>
          <a:ext cx="2235860" cy="2235860"/>
        </a:xfrm>
        <a:prstGeom prst="circularArrow">
          <a:avLst>
            <a:gd name="adj1" fmla="val 5201"/>
            <a:gd name="adj2" fmla="val 335944"/>
            <a:gd name="adj3" fmla="val 8210506"/>
            <a:gd name="adj4" fmla="val 6449487"/>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97BBDB-9B15-443E-960A-CB9360087CDB}">
      <dsp:nvSpPr>
        <dsp:cNvPr id="0" name=""/>
        <dsp:cNvSpPr/>
      </dsp:nvSpPr>
      <dsp:spPr>
        <a:xfrm>
          <a:off x="365299" y="1126302"/>
          <a:ext cx="596295" cy="59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accent1"/>
              </a:solidFill>
            </a:rPr>
            <a:t>ČTÚ</a:t>
          </a:r>
        </a:p>
      </dsp:txBody>
      <dsp:txXfrm>
        <a:off x="365299" y="1126302"/>
        <a:ext cx="596295" cy="596295"/>
      </dsp:txXfrm>
    </dsp:sp>
    <dsp:sp modelId="{1F10ADBB-E1CC-44A6-AEA7-C7D1CDAD40AF}">
      <dsp:nvSpPr>
        <dsp:cNvPr id="0" name=""/>
        <dsp:cNvSpPr/>
      </dsp:nvSpPr>
      <dsp:spPr>
        <a:xfrm>
          <a:off x="488241" y="-29511"/>
          <a:ext cx="2235860" cy="2235860"/>
        </a:xfrm>
        <a:prstGeom prst="circularArrow">
          <a:avLst>
            <a:gd name="adj1" fmla="val 5201"/>
            <a:gd name="adj2" fmla="val 335944"/>
            <a:gd name="adj3" fmla="val 11999845"/>
            <a:gd name="adj4" fmla="val 10668678"/>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710CF-5B54-4E90-92AD-931046A8DC10}">
      <dsp:nvSpPr>
        <dsp:cNvPr id="0" name=""/>
        <dsp:cNvSpPr/>
      </dsp:nvSpPr>
      <dsp:spPr>
        <a:xfrm>
          <a:off x="511997" y="63565"/>
          <a:ext cx="863782" cy="59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accent1"/>
              </a:solidFill>
            </a:rPr>
            <a:t>Operátoři</a:t>
          </a:r>
        </a:p>
      </dsp:txBody>
      <dsp:txXfrm>
        <a:off x="511997" y="63565"/>
        <a:ext cx="863782" cy="596295"/>
      </dsp:txXfrm>
    </dsp:sp>
    <dsp:sp modelId="{9849D812-B31B-4F4A-8A0F-286E354F6910}">
      <dsp:nvSpPr>
        <dsp:cNvPr id="0" name=""/>
        <dsp:cNvSpPr/>
      </dsp:nvSpPr>
      <dsp:spPr>
        <a:xfrm>
          <a:off x="462848" y="-8227"/>
          <a:ext cx="2235860" cy="2235860"/>
        </a:xfrm>
        <a:prstGeom prst="circularArrow">
          <a:avLst>
            <a:gd name="adj1" fmla="val 5201"/>
            <a:gd name="adj2" fmla="val 335944"/>
            <a:gd name="adj3" fmla="val 16960326"/>
            <a:gd name="adj4" fmla="val 15484398"/>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3"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n-US" sz="1800" b="0" strike="noStrike" spc="-1">
                <a:solidFill>
                  <a:srgbClr val="263248"/>
                </a:solidFill>
                <a:latin typeface="Arial"/>
              </a:rPr>
              <a:t>Click to move the slide</a:t>
            </a:r>
          </a:p>
        </p:txBody>
      </p:sp>
      <p:sp>
        <p:nvSpPr>
          <p:cNvPr id="224" name="PlaceHolder 2"/>
          <p:cNvSpPr>
            <a:spLocks noGrp="1"/>
          </p:cNvSpPr>
          <p:nvPr>
            <p:ph type="body"/>
          </p:nvPr>
        </p:nvSpPr>
        <p:spPr>
          <a:xfrm>
            <a:off x="756000" y="5078520"/>
            <a:ext cx="6047640" cy="4811040"/>
          </a:xfrm>
          <a:prstGeom prst="rect">
            <a:avLst/>
          </a:prstGeom>
        </p:spPr>
        <p:txBody>
          <a:bodyPr lIns="0" tIns="0" rIns="0" bIns="0">
            <a:noAutofit/>
          </a:bodyPr>
          <a:lstStyle/>
          <a:p>
            <a:r>
              <a:rPr lang="cs-CZ" sz="2000" b="0" strike="noStrike" spc="-1">
                <a:latin typeface="Arial"/>
              </a:rPr>
              <a:t>Click to edit the notes format</a:t>
            </a:r>
          </a:p>
        </p:txBody>
      </p:sp>
      <p:sp>
        <p:nvSpPr>
          <p:cNvPr id="225" name="PlaceHolder 3"/>
          <p:cNvSpPr>
            <a:spLocks noGrp="1"/>
          </p:cNvSpPr>
          <p:nvPr>
            <p:ph type="hdr"/>
          </p:nvPr>
        </p:nvSpPr>
        <p:spPr>
          <a:xfrm>
            <a:off x="0" y="0"/>
            <a:ext cx="3280680" cy="534240"/>
          </a:xfrm>
          <a:prstGeom prst="rect">
            <a:avLst/>
          </a:prstGeom>
        </p:spPr>
        <p:txBody>
          <a:bodyPr lIns="0" tIns="0" rIns="0" bIns="0">
            <a:noAutofit/>
          </a:bodyPr>
          <a:lstStyle/>
          <a:p>
            <a:r>
              <a:rPr lang="cs-CZ" sz="1400" b="0" strike="noStrike" spc="-1">
                <a:latin typeface="Times New Roman"/>
              </a:rPr>
              <a:t> </a:t>
            </a:r>
          </a:p>
        </p:txBody>
      </p:sp>
      <p:sp>
        <p:nvSpPr>
          <p:cNvPr id="226"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cs-CZ" sz="1400" b="0" strike="noStrike" spc="-1">
                <a:latin typeface="Times New Roman"/>
              </a:rPr>
              <a:t> </a:t>
            </a:r>
          </a:p>
        </p:txBody>
      </p:sp>
      <p:sp>
        <p:nvSpPr>
          <p:cNvPr id="227" name="PlaceHolder 5"/>
          <p:cNvSpPr>
            <a:spLocks noGrp="1"/>
          </p:cNvSpPr>
          <p:nvPr>
            <p:ph type="ftr"/>
          </p:nvPr>
        </p:nvSpPr>
        <p:spPr>
          <a:xfrm>
            <a:off x="0" y="10157400"/>
            <a:ext cx="3280680" cy="534240"/>
          </a:xfrm>
          <a:prstGeom prst="rect">
            <a:avLst/>
          </a:prstGeom>
        </p:spPr>
        <p:txBody>
          <a:bodyPr lIns="0" tIns="0" rIns="0" bIns="0" anchor="b">
            <a:noAutofit/>
          </a:bodyPr>
          <a:lstStyle/>
          <a:p>
            <a:r>
              <a:rPr lang="cs-CZ" sz="1400" b="0" strike="noStrike" spc="-1">
                <a:latin typeface="Times New Roman"/>
              </a:rPr>
              <a:t> </a:t>
            </a:r>
          </a:p>
        </p:txBody>
      </p:sp>
      <p:sp>
        <p:nvSpPr>
          <p:cNvPr id="228"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C07AEF60-2B77-4997-9A84-3E59A88EAA89}" type="slidenum">
              <a:rPr lang="cs-CZ" sz="1400" b="0" strike="noStrike" spc="-1">
                <a:latin typeface="Times New Roman"/>
              </a:rPr>
              <a:t>‹#›</a:t>
            </a:fld>
            <a:endParaRPr lang="cs-CZ"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uroparl.europa.eu/factsheets/cs/sheet/7/zasada-subsidiarity#C%C3%ADl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ur-lex.europa.eu/LexUriServ/LexUriServ.do?uri=OJ:C:2008:115:0013:0045:cs: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c.europa.eu/info/law/better-regulation/have-your-say/initiatives/12463-High-speed-broadband-in-the-EU-review-of-rules_c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442913" y="1241425"/>
            <a:ext cx="5972175" cy="3359150"/>
          </a:xfrm>
          <a:prstGeom prst="rect">
            <a:avLst/>
          </a:prstGeom>
        </p:spPr>
      </p:sp>
      <p:sp>
        <p:nvSpPr>
          <p:cNvPr id="377" name="PlaceHolder 2"/>
          <p:cNvSpPr>
            <a:spLocks noGrp="1"/>
          </p:cNvSpPr>
          <p:nvPr>
            <p:ph type="body"/>
          </p:nvPr>
        </p:nvSpPr>
        <p:spPr>
          <a:xfrm>
            <a:off x="685800" y="4786200"/>
            <a:ext cx="5486040" cy="3915720"/>
          </a:xfrm>
          <a:prstGeom prst="rect">
            <a:avLst/>
          </a:prstGeom>
        </p:spPr>
        <p:txBody>
          <a:bodyPr>
            <a:noAutofit/>
          </a:bodyPr>
          <a:lstStyle/>
          <a:p>
            <a:pPr marL="216000" indent="-216000">
              <a:lnSpc>
                <a:spcPct val="100000"/>
              </a:lnSpc>
            </a:pPr>
            <a:r>
              <a:rPr lang="cs-CZ" sz="2000" b="0" u="sng" strike="noStrike" spc="-1">
                <a:solidFill>
                  <a:srgbClr val="000000"/>
                </a:solidFill>
                <a:uFillTx/>
                <a:latin typeface="Arial"/>
                <a:hlinkClick r:id="rId3"/>
              </a:rPr>
              <a:t>Zásada subsidiarity | Fakta a čísla o Evropské unii | Evropský parlament (europa.eu)</a:t>
            </a:r>
            <a:endParaRPr lang="cs-CZ" sz="2000" b="0" strike="noStrike" spc="-1">
              <a:latin typeface="Arial"/>
            </a:endParaRPr>
          </a:p>
          <a:p>
            <a:pPr marL="216000" indent="-216000">
              <a:lnSpc>
                <a:spcPct val="100000"/>
              </a:lnSpc>
            </a:pPr>
            <a:r>
              <a:rPr lang="cs-CZ" sz="2000" b="1" strike="noStrike" spc="-1">
                <a:solidFill>
                  <a:srgbClr val="1E1E1F"/>
                </a:solidFill>
                <a:latin typeface="Georgia"/>
              </a:rPr>
              <a:t>Zásada subsidiarity</a:t>
            </a:r>
            <a:endParaRPr lang="cs-CZ" sz="2000" b="0" strike="noStrike" spc="-1">
              <a:latin typeface="Arial"/>
            </a:endParaRPr>
          </a:p>
          <a:p>
            <a:pPr marL="216000" indent="-216000">
              <a:lnSpc>
                <a:spcPct val="100000"/>
              </a:lnSpc>
            </a:pPr>
            <a:r>
              <a:rPr lang="cs-CZ" sz="2000" b="0" strike="noStrike" spc="-1">
                <a:solidFill>
                  <a:srgbClr val="1E1E1F"/>
                </a:solidFill>
                <a:latin typeface="Arial"/>
              </a:rPr>
              <a:t>Zásada subsidiarity, zakotvená ve Smlouvě o Evropské unii, vymezuje podmínky, za jakých má činnost Unie v rámci její nevýlučné pravomoci přednost před činností členských států.</a:t>
            </a:r>
            <a:endParaRPr lang="cs-CZ" sz="2000" b="0" strike="noStrike" spc="-1">
              <a:latin typeface="Arial"/>
            </a:endParaRPr>
          </a:p>
          <a:p>
            <a:pPr marL="216000" indent="-216000">
              <a:lnSpc>
                <a:spcPct val="100000"/>
              </a:lnSpc>
            </a:pPr>
            <a:r>
              <a:rPr lang="cs-CZ" sz="2000" b="1" strike="noStrike" spc="-1">
                <a:solidFill>
                  <a:srgbClr val="1E1E1F"/>
                </a:solidFill>
                <a:latin typeface="Georgia"/>
              </a:rPr>
              <a:t>Právní základ</a:t>
            </a:r>
            <a:endParaRPr lang="cs-CZ" sz="2000" b="0" strike="noStrike" spc="-1">
              <a:latin typeface="Arial"/>
            </a:endParaRPr>
          </a:p>
          <a:p>
            <a:pPr marL="216000" indent="-216000">
              <a:lnSpc>
                <a:spcPct val="100000"/>
              </a:lnSpc>
            </a:pPr>
            <a:r>
              <a:rPr lang="cs-CZ" sz="2000" b="0" strike="noStrike" spc="-1">
                <a:solidFill>
                  <a:srgbClr val="1E1E1F"/>
                </a:solidFill>
                <a:latin typeface="Arial"/>
              </a:rPr>
              <a:t>Čl. 5 odst. 3 Smlouvy o Evropské unii (SEU) a Protokol (č. 2) o používání zásad subsidiarity a proporcionality.</a:t>
            </a:r>
            <a:endParaRPr lang="cs-CZ" sz="2000" b="0" strike="noStrike" spc="-1">
              <a:latin typeface="Arial"/>
            </a:endParaRPr>
          </a:p>
          <a:p>
            <a:pPr marL="216000" indent="-216000">
              <a:lnSpc>
                <a:spcPct val="100000"/>
              </a:lnSpc>
            </a:pPr>
            <a:r>
              <a:rPr lang="cs-CZ" sz="2000" b="1" strike="noStrike" spc="-1">
                <a:solidFill>
                  <a:srgbClr val="1E1E1F"/>
                </a:solidFill>
                <a:latin typeface="Georgia"/>
              </a:rPr>
              <a:t>Cíle</a:t>
            </a:r>
            <a:endParaRPr lang="cs-CZ" sz="2000" b="0" strike="noStrike" spc="-1">
              <a:latin typeface="Arial"/>
            </a:endParaRPr>
          </a:p>
          <a:p>
            <a:pPr marL="216000" indent="-216000">
              <a:lnSpc>
                <a:spcPct val="100000"/>
              </a:lnSpc>
            </a:pPr>
            <a:r>
              <a:rPr lang="cs-CZ" sz="2000" b="0" strike="noStrike" spc="-1">
                <a:solidFill>
                  <a:srgbClr val="1E1E1F"/>
                </a:solidFill>
                <a:latin typeface="Arial"/>
              </a:rPr>
              <a:t>Zásada subsidiarity a zásada proporcionality upravují výkon pravomocí Evropské unie. V oblastech, které nespadají do výlučné pravomoci EU, chrání zásada subsidiarity pravomoc členských států přijímat rozhodnutí a opatření a také opravňuje Unii jednat, nemůže-li být cílů zamýšlené činnosti „z důvodu jejího rozsahu či účinků“ uspokojivě dosaženo na úrovni členských států, nýbrž jich může být lépe dosaženo na úrovni Unie. Začlenění této zásady do Smluv EU má v souladu se zásadou blízkosti, kterou dále stanovuje </a:t>
            </a:r>
            <a:r>
              <a:rPr lang="cs-CZ" sz="2000" b="0" u="sng" strike="noStrike" spc="-1">
                <a:solidFill>
                  <a:srgbClr val="000000"/>
                </a:solidFill>
                <a:uFillTx/>
                <a:latin typeface="Arial"/>
                <a:hlinkClick r:id="rId4"/>
              </a:rPr>
              <a:t>čl. 10 odst. 3 SEU</a:t>
            </a:r>
            <a:r>
              <a:rPr lang="cs-CZ" sz="2000" b="0" strike="noStrike" spc="-1">
                <a:solidFill>
                  <a:srgbClr val="1E1E1F"/>
                </a:solidFill>
                <a:latin typeface="Arial"/>
              </a:rPr>
              <a:t>, také za cíl přenést výkon pravomoci na úroveň, která je co nejblíže občanům.</a:t>
            </a:r>
            <a:endParaRPr lang="cs-CZ" sz="2000" b="0" strike="noStrike" spc="-1">
              <a:latin typeface="Arial"/>
            </a:endParaRPr>
          </a:p>
          <a:p>
            <a:pPr marL="216000" indent="-216000">
              <a:lnSpc>
                <a:spcPct val="100000"/>
              </a:lnSpc>
            </a:pPr>
            <a:endParaRPr lang="cs-CZ" sz="2000" b="0" strike="noStrike" spc="-1">
              <a:latin typeface="Arial"/>
            </a:endParaRPr>
          </a:p>
        </p:txBody>
      </p:sp>
      <p:sp>
        <p:nvSpPr>
          <p:cNvPr id="378" name="TextShape 3"/>
          <p:cNvSpPr txBox="1"/>
          <p:nvPr/>
        </p:nvSpPr>
        <p:spPr>
          <a:xfrm>
            <a:off x="3884760" y="9446760"/>
            <a:ext cx="2971440" cy="498600"/>
          </a:xfrm>
          <a:prstGeom prst="rect">
            <a:avLst/>
          </a:prstGeom>
          <a:noFill/>
          <a:ln>
            <a:noFill/>
          </a:ln>
        </p:spPr>
        <p:txBody>
          <a:bodyPr anchor="b">
            <a:noAutofit/>
          </a:bodyPr>
          <a:lstStyle/>
          <a:p>
            <a:pPr algn="r">
              <a:lnSpc>
                <a:spcPct val="100000"/>
              </a:lnSpc>
            </a:pPr>
            <a:fld id="{FA3DD3CB-6ADD-4887-B4BB-5E22C40016C3}" type="slidenum">
              <a:rPr lang="cs-CZ" sz="1200" b="0" strike="noStrike" spc="-1">
                <a:latin typeface="Times New Roman"/>
              </a:rPr>
              <a:t>5</a:t>
            </a:fld>
            <a:endParaRPr lang="cs-CZ"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PlaceHolder 1"/>
          <p:cNvSpPr>
            <a:spLocks noGrp="1" noRot="1" noChangeAspect="1"/>
          </p:cNvSpPr>
          <p:nvPr>
            <p:ph type="sldImg"/>
          </p:nvPr>
        </p:nvSpPr>
        <p:spPr>
          <a:xfrm>
            <a:off x="442913" y="1241425"/>
            <a:ext cx="5972175" cy="3359150"/>
          </a:xfrm>
          <a:prstGeom prst="rect">
            <a:avLst/>
          </a:prstGeom>
        </p:spPr>
      </p:sp>
      <p:sp>
        <p:nvSpPr>
          <p:cNvPr id="404" name="PlaceHolder 2"/>
          <p:cNvSpPr>
            <a:spLocks noGrp="1"/>
          </p:cNvSpPr>
          <p:nvPr>
            <p:ph type="body"/>
          </p:nvPr>
        </p:nvSpPr>
        <p:spPr>
          <a:xfrm>
            <a:off x="685800" y="4786200"/>
            <a:ext cx="5486040" cy="3915720"/>
          </a:xfrm>
          <a:prstGeom prst="rect">
            <a:avLst/>
          </a:prstGeom>
        </p:spPr>
        <p:txBody>
          <a:bodyPr>
            <a:noAutofit/>
          </a:bodyPr>
          <a:lstStyle/>
          <a:p>
            <a:endParaRPr lang="cs-CZ" sz="2000" b="0" strike="noStrike" spc="-1">
              <a:latin typeface="Arial"/>
            </a:endParaRPr>
          </a:p>
        </p:txBody>
      </p:sp>
      <p:sp>
        <p:nvSpPr>
          <p:cNvPr id="405" name="TextShape 3"/>
          <p:cNvSpPr txBox="1"/>
          <p:nvPr/>
        </p:nvSpPr>
        <p:spPr>
          <a:xfrm>
            <a:off x="3884760" y="9446760"/>
            <a:ext cx="2971440" cy="498600"/>
          </a:xfrm>
          <a:prstGeom prst="rect">
            <a:avLst/>
          </a:prstGeom>
          <a:noFill/>
          <a:ln>
            <a:noFill/>
          </a:ln>
        </p:spPr>
        <p:txBody>
          <a:bodyPr anchor="b">
            <a:noAutofit/>
          </a:bodyPr>
          <a:lstStyle/>
          <a:p>
            <a:pPr algn="r">
              <a:lnSpc>
                <a:spcPct val="100000"/>
              </a:lnSpc>
            </a:pPr>
            <a:fld id="{F764C876-8256-4EFF-ADEE-CC12F311333C}" type="slidenum">
              <a:rPr lang="cs-CZ" sz="1200" b="0" strike="noStrike" spc="-1">
                <a:latin typeface="Times New Roman"/>
              </a:rPr>
              <a:t>18</a:t>
            </a:fld>
            <a:endParaRPr lang="cs-CZ"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laceHolder 1"/>
          <p:cNvSpPr>
            <a:spLocks noGrp="1" noRot="1" noChangeAspect="1"/>
          </p:cNvSpPr>
          <p:nvPr>
            <p:ph type="sldImg"/>
          </p:nvPr>
        </p:nvSpPr>
        <p:spPr>
          <a:xfrm>
            <a:off x="442800" y="1241280"/>
            <a:ext cx="5971680" cy="3358800"/>
          </a:xfrm>
          <a:prstGeom prst="rect">
            <a:avLst/>
          </a:prstGeom>
        </p:spPr>
      </p:sp>
      <p:sp>
        <p:nvSpPr>
          <p:cNvPr id="407" name="PlaceHolder 2"/>
          <p:cNvSpPr>
            <a:spLocks noGrp="1"/>
          </p:cNvSpPr>
          <p:nvPr>
            <p:ph type="body"/>
          </p:nvPr>
        </p:nvSpPr>
        <p:spPr>
          <a:xfrm>
            <a:off x="685800" y="4786200"/>
            <a:ext cx="5486040" cy="3915720"/>
          </a:xfrm>
          <a:prstGeom prst="rect">
            <a:avLst/>
          </a:prstGeom>
        </p:spPr>
        <p:txBody>
          <a:bodyPr>
            <a:noAutofit/>
          </a:bodyPr>
          <a:lstStyle/>
          <a:p>
            <a:endParaRPr lang="cs-CZ" sz="2000" b="0" strike="noStrike" spc="-1">
              <a:latin typeface="Arial"/>
            </a:endParaRPr>
          </a:p>
        </p:txBody>
      </p:sp>
      <p:sp>
        <p:nvSpPr>
          <p:cNvPr id="408" name="TextShape 3"/>
          <p:cNvSpPr txBox="1"/>
          <p:nvPr/>
        </p:nvSpPr>
        <p:spPr>
          <a:xfrm>
            <a:off x="3884760" y="9446760"/>
            <a:ext cx="2971440" cy="498600"/>
          </a:xfrm>
          <a:prstGeom prst="rect">
            <a:avLst/>
          </a:prstGeom>
          <a:noFill/>
          <a:ln>
            <a:noFill/>
          </a:ln>
        </p:spPr>
        <p:txBody>
          <a:bodyPr anchor="b">
            <a:noAutofit/>
          </a:bodyPr>
          <a:lstStyle/>
          <a:p>
            <a:pPr algn="r">
              <a:lnSpc>
                <a:spcPct val="100000"/>
              </a:lnSpc>
            </a:pPr>
            <a:fld id="{F20C3C2C-E497-4BC9-B2A2-E92CDAF250C0}" type="slidenum">
              <a:rPr lang="cs-CZ" sz="1200" b="0" strike="noStrike" spc="-1">
                <a:latin typeface="Times New Roman"/>
              </a:rPr>
              <a:t>19</a:t>
            </a:fld>
            <a:endParaRPr lang="cs-CZ"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PlaceHolder 1"/>
          <p:cNvSpPr>
            <a:spLocks noGrp="1" noRot="1" noChangeAspect="1"/>
          </p:cNvSpPr>
          <p:nvPr>
            <p:ph type="sldImg"/>
          </p:nvPr>
        </p:nvSpPr>
        <p:spPr>
          <a:xfrm>
            <a:off x="442800" y="1241280"/>
            <a:ext cx="5971680" cy="3358800"/>
          </a:xfrm>
          <a:prstGeom prst="rect">
            <a:avLst/>
          </a:prstGeom>
        </p:spPr>
      </p:sp>
      <p:sp>
        <p:nvSpPr>
          <p:cNvPr id="410" name="PlaceHolder 2"/>
          <p:cNvSpPr>
            <a:spLocks noGrp="1"/>
          </p:cNvSpPr>
          <p:nvPr>
            <p:ph type="body"/>
          </p:nvPr>
        </p:nvSpPr>
        <p:spPr>
          <a:xfrm>
            <a:off x="685800" y="4786200"/>
            <a:ext cx="5486040" cy="3915720"/>
          </a:xfrm>
          <a:prstGeom prst="rect">
            <a:avLst/>
          </a:prstGeom>
        </p:spPr>
        <p:txBody>
          <a:bodyPr>
            <a:noAutofit/>
          </a:bodyPr>
          <a:lstStyle/>
          <a:p>
            <a:pPr marL="542880" indent="-542520">
              <a:lnSpc>
                <a:spcPct val="150000"/>
              </a:lnSpc>
              <a:spcBef>
                <a:spcPts val="604"/>
              </a:spcBef>
              <a:spcAft>
                <a:spcPts val="604"/>
              </a:spcAft>
            </a:pPr>
            <a:r>
              <a:rPr lang="cs-CZ" sz="1800" b="0" strike="noStrike" spc="-1">
                <a:solidFill>
                  <a:srgbClr val="000000"/>
                </a:solidFill>
                <a:latin typeface="Times New Roman"/>
                <a:ea typeface="Calibri"/>
              </a:rPr>
              <a:t>6.          Budovy vybavené v souladu s tímto článkem jsou způsobilé k získání </a:t>
            </a:r>
            <a:r>
              <a:rPr lang="cs-CZ" sz="1800" b="1" i="1" strike="noStrike" spc="-1">
                <a:solidFill>
                  <a:srgbClr val="000000"/>
                </a:solidFill>
                <a:latin typeface="Times New Roman"/>
                <a:ea typeface="Calibri"/>
              </a:rPr>
              <a:t>označení</a:t>
            </a:r>
            <a:r>
              <a:rPr lang="cs-CZ" sz="1800" b="0" strike="noStrike" spc="-1">
                <a:solidFill>
                  <a:srgbClr val="000000"/>
                </a:solidFill>
                <a:latin typeface="Times New Roman"/>
                <a:ea typeface="Calibri"/>
              </a:rPr>
              <a:t> „</a:t>
            </a:r>
            <a:r>
              <a:rPr lang="cs-CZ" sz="4000" b="1" strike="noStrike" spc="-1">
                <a:solidFill>
                  <a:srgbClr val="000000"/>
                </a:solidFill>
                <a:latin typeface="Times New Roman"/>
                <a:ea typeface="Calibri"/>
              </a:rPr>
              <a:t>fibre-ready“ (</a:t>
            </a:r>
            <a:r>
              <a:rPr lang="cs-CZ" sz="1800" b="0" strike="noStrike" spc="-1">
                <a:solidFill>
                  <a:srgbClr val="000000"/>
                </a:solidFill>
                <a:latin typeface="Times New Roman"/>
                <a:ea typeface="Calibri"/>
              </a:rPr>
              <a:t>připraveno pro optická vlákna) na </a:t>
            </a:r>
            <a:r>
              <a:rPr lang="cs-CZ" sz="1800" b="1" i="1" strike="noStrike" spc="-1">
                <a:solidFill>
                  <a:srgbClr val="000000"/>
                </a:solidFill>
                <a:latin typeface="Times New Roman"/>
                <a:ea typeface="Calibri"/>
              </a:rPr>
              <a:t>základě dobrovolnosti</a:t>
            </a:r>
            <a:r>
              <a:rPr lang="cs-CZ" sz="1800" b="0" strike="noStrike" spc="-1">
                <a:solidFill>
                  <a:srgbClr val="000000"/>
                </a:solidFill>
                <a:latin typeface="Times New Roman"/>
                <a:ea typeface="Calibri"/>
              </a:rPr>
              <a:t> a v </a:t>
            </a:r>
            <a:r>
              <a:rPr lang="cs-CZ" sz="1800" b="1" i="1" strike="noStrike" spc="-1">
                <a:solidFill>
                  <a:srgbClr val="000000"/>
                </a:solidFill>
                <a:latin typeface="Times New Roman"/>
                <a:ea typeface="Calibri"/>
              </a:rPr>
              <a:t>souladu s postupy stanovenými členskými státy, pokud se členské státy rozhodly takové</a:t>
            </a:r>
            <a:r>
              <a:rPr lang="cs-CZ" sz="1800" b="0" strike="noStrike" spc="-1">
                <a:solidFill>
                  <a:srgbClr val="000000"/>
                </a:solidFill>
                <a:latin typeface="Times New Roman"/>
                <a:ea typeface="Calibri"/>
              </a:rPr>
              <a:t> označení </a:t>
            </a:r>
            <a:r>
              <a:rPr lang="cs-CZ" sz="1800" b="1" i="1" strike="noStrike" spc="-1">
                <a:solidFill>
                  <a:srgbClr val="000000"/>
                </a:solidFill>
                <a:latin typeface="Times New Roman"/>
                <a:ea typeface="Calibri"/>
              </a:rPr>
              <a:t>zavést</a:t>
            </a:r>
            <a:r>
              <a:rPr lang="cs-CZ" sz="1800" b="0" strike="noStrike" spc="-1">
                <a:solidFill>
                  <a:srgbClr val="000000"/>
                </a:solidFill>
                <a:latin typeface="Times New Roman"/>
                <a:ea typeface="Calibri"/>
              </a:rPr>
              <a:t>.</a:t>
            </a:r>
            <a:endParaRPr lang="cs-CZ" sz="1800" b="0" strike="noStrike" spc="-1">
              <a:latin typeface="Arial"/>
            </a:endParaRPr>
          </a:p>
          <a:p>
            <a:pPr marL="542160" indent="-541800">
              <a:lnSpc>
                <a:spcPct val="150000"/>
              </a:lnSpc>
              <a:spcBef>
                <a:spcPts val="604"/>
              </a:spcBef>
              <a:spcAft>
                <a:spcPts val="604"/>
              </a:spcAft>
            </a:pPr>
            <a:r>
              <a:rPr lang="cs-CZ" sz="1800" b="0" strike="noStrike" spc="-1">
                <a:solidFill>
                  <a:srgbClr val="000000"/>
                </a:solidFill>
                <a:latin typeface="Times New Roman"/>
                <a:ea typeface="Calibri"/>
              </a:rPr>
              <a:t>7.	Odstavce 1, 2 a 3 se nepoužijí na určité kategorie budov, ▌pokud je dodržování uvedených odstavců nepřiměřené, ▌ pokud jde o náklady jednotlivých vlastníků nebo spoluvlastníků na základě objektivních prvků.</a:t>
            </a:r>
            <a:r>
              <a:rPr lang="cs-CZ" sz="1800" b="1" i="1" strike="noStrike" spc="-1">
                <a:solidFill>
                  <a:srgbClr val="000000"/>
                </a:solidFill>
                <a:latin typeface="Times New Roman"/>
                <a:ea typeface="Calibri"/>
              </a:rPr>
              <a:t> Členské státy identifikují tyto kategorie budov na základě řádně opodstatněných a přiměřených důvodů.</a:t>
            </a:r>
            <a:endParaRPr lang="cs-CZ" sz="1800" b="0" strike="noStrike" spc="-1">
              <a:latin typeface="Arial"/>
            </a:endParaRPr>
          </a:p>
          <a:p>
            <a:pPr marL="542160" indent="-541800">
              <a:lnSpc>
                <a:spcPct val="150000"/>
              </a:lnSpc>
              <a:spcBef>
                <a:spcPts val="604"/>
              </a:spcBef>
              <a:spcAft>
                <a:spcPts val="604"/>
              </a:spcAft>
            </a:pPr>
            <a:r>
              <a:rPr lang="cs-CZ" sz="1800" b="0" strike="noStrike" spc="-1">
                <a:solidFill>
                  <a:srgbClr val="000000"/>
                </a:solidFill>
                <a:latin typeface="Times New Roman"/>
                <a:ea typeface="Calibri"/>
              </a:rPr>
              <a:t>8.	</a:t>
            </a:r>
            <a:r>
              <a:rPr lang="cs-CZ" sz="1800" b="1" i="1" strike="noStrike" spc="-1">
                <a:solidFill>
                  <a:srgbClr val="000000"/>
                </a:solidFill>
                <a:latin typeface="Times New Roman"/>
                <a:ea typeface="Calibri"/>
              </a:rPr>
              <a:t>Členské státy identifikují na základě řádně opodstatněných a přiměřených důvodů určité</a:t>
            </a:r>
            <a:r>
              <a:rPr lang="cs-CZ" sz="1800" b="0" strike="noStrike" spc="-1">
                <a:solidFill>
                  <a:srgbClr val="000000"/>
                </a:solidFill>
                <a:latin typeface="Times New Roman"/>
                <a:ea typeface="Calibri"/>
              </a:rPr>
              <a:t> typy budov, jako jsou zvláštní kategorie památek, historické budovy, vojenské budovy a budovy užívané pro účely národní bezpečnosti, které jsou vymezeny ve vnitrostátních právních předpisech</a:t>
            </a:r>
            <a:r>
              <a:rPr lang="cs-CZ" sz="1800" b="1" i="1" strike="noStrike" spc="-1">
                <a:solidFill>
                  <a:srgbClr val="000000"/>
                </a:solidFill>
                <a:latin typeface="Times New Roman"/>
                <a:ea typeface="Calibri"/>
              </a:rPr>
              <a:t> a které mají být osvobozeny od povinností stanovených v odstavcích 1, 2 a 3 nebo na které se tyto povinnosti mají použít s náležitými technickými úpravami</a:t>
            </a:r>
            <a:r>
              <a:rPr lang="cs-CZ" sz="1800" b="0" strike="noStrike" spc="-1">
                <a:solidFill>
                  <a:srgbClr val="000000"/>
                </a:solidFill>
                <a:latin typeface="Times New Roman"/>
                <a:ea typeface="Calibri"/>
              </a:rPr>
              <a:t>. Informace o těchto kategoriích budov se zveřejňují prostřednictvím jednotného informačního místa ▌.</a:t>
            </a:r>
            <a:endParaRPr lang="cs-CZ" sz="1800" b="0" strike="noStrike" spc="-1">
              <a:latin typeface="Arial"/>
            </a:endParaRPr>
          </a:p>
          <a:p>
            <a:pPr marL="542160" indent="-541800">
              <a:lnSpc>
                <a:spcPct val="100000"/>
              </a:lnSpc>
            </a:pPr>
            <a:endParaRPr lang="cs-CZ" sz="1800" b="0" strike="noStrike" spc="-1">
              <a:latin typeface="Arial"/>
            </a:endParaRPr>
          </a:p>
        </p:txBody>
      </p:sp>
      <p:sp>
        <p:nvSpPr>
          <p:cNvPr id="411" name="TextShape 3"/>
          <p:cNvSpPr txBox="1"/>
          <p:nvPr/>
        </p:nvSpPr>
        <p:spPr>
          <a:xfrm>
            <a:off x="3884760" y="9446760"/>
            <a:ext cx="2971440" cy="498600"/>
          </a:xfrm>
          <a:prstGeom prst="rect">
            <a:avLst/>
          </a:prstGeom>
          <a:noFill/>
          <a:ln>
            <a:noFill/>
          </a:ln>
        </p:spPr>
        <p:txBody>
          <a:bodyPr anchor="b">
            <a:noAutofit/>
          </a:bodyPr>
          <a:lstStyle/>
          <a:p>
            <a:pPr algn="r">
              <a:lnSpc>
                <a:spcPct val="100000"/>
              </a:lnSpc>
            </a:pPr>
            <a:fld id="{C6A4B8BD-6A2F-4E4B-BEEE-26315F838AE3}" type="slidenum">
              <a:rPr lang="cs-CZ" sz="1200" b="0" strike="noStrike" spc="-1">
                <a:latin typeface="Times New Roman"/>
              </a:rPr>
              <a:t>20</a:t>
            </a:fld>
            <a:endParaRPr lang="cs-CZ"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PlaceHolder 1"/>
          <p:cNvSpPr>
            <a:spLocks noGrp="1" noRot="1" noChangeAspect="1"/>
          </p:cNvSpPr>
          <p:nvPr>
            <p:ph type="sldImg"/>
          </p:nvPr>
        </p:nvSpPr>
        <p:spPr>
          <a:xfrm>
            <a:off x="442800" y="1241280"/>
            <a:ext cx="5971680" cy="3358800"/>
          </a:xfrm>
          <a:prstGeom prst="rect">
            <a:avLst/>
          </a:prstGeom>
        </p:spPr>
      </p:sp>
      <p:sp>
        <p:nvSpPr>
          <p:cNvPr id="413" name="PlaceHolder 2"/>
          <p:cNvSpPr>
            <a:spLocks noGrp="1"/>
          </p:cNvSpPr>
          <p:nvPr>
            <p:ph type="body"/>
          </p:nvPr>
        </p:nvSpPr>
        <p:spPr>
          <a:xfrm>
            <a:off x="685800" y="4786200"/>
            <a:ext cx="5486040" cy="3915720"/>
          </a:xfrm>
          <a:prstGeom prst="rect">
            <a:avLst/>
          </a:prstGeom>
        </p:spPr>
        <p:txBody>
          <a:bodyPr>
            <a:noAutofit/>
          </a:bodyPr>
          <a:lstStyle/>
          <a:p>
            <a:endParaRPr lang="cs-CZ" sz="2000" b="0" strike="noStrike" spc="-1">
              <a:latin typeface="Arial"/>
            </a:endParaRPr>
          </a:p>
        </p:txBody>
      </p:sp>
      <p:sp>
        <p:nvSpPr>
          <p:cNvPr id="414" name="TextShape 3"/>
          <p:cNvSpPr txBox="1"/>
          <p:nvPr/>
        </p:nvSpPr>
        <p:spPr>
          <a:xfrm>
            <a:off x="3884760" y="9446760"/>
            <a:ext cx="2971440" cy="498600"/>
          </a:xfrm>
          <a:prstGeom prst="rect">
            <a:avLst/>
          </a:prstGeom>
          <a:noFill/>
          <a:ln>
            <a:noFill/>
          </a:ln>
        </p:spPr>
        <p:txBody>
          <a:bodyPr anchor="b">
            <a:noAutofit/>
          </a:bodyPr>
          <a:lstStyle/>
          <a:p>
            <a:pPr algn="r">
              <a:lnSpc>
                <a:spcPct val="100000"/>
              </a:lnSpc>
            </a:pPr>
            <a:fld id="{E31C54A0-B21D-4CEC-A367-56D27F410C07}" type="slidenum">
              <a:rPr lang="cs-CZ" sz="1200" b="0" strike="noStrike" spc="-1">
                <a:latin typeface="Times New Roman"/>
              </a:rPr>
              <a:t>21</a:t>
            </a:fld>
            <a:endParaRPr lang="cs-CZ"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noRot="1" noChangeAspect="1"/>
          </p:cNvSpPr>
          <p:nvPr>
            <p:ph type="sldImg"/>
          </p:nvPr>
        </p:nvSpPr>
        <p:spPr>
          <a:xfrm>
            <a:off x="442800" y="1241280"/>
            <a:ext cx="5971680" cy="3358800"/>
          </a:xfrm>
          <a:prstGeom prst="rect">
            <a:avLst/>
          </a:prstGeom>
        </p:spPr>
      </p:sp>
      <p:sp>
        <p:nvSpPr>
          <p:cNvPr id="380" name="PlaceHolder 2"/>
          <p:cNvSpPr>
            <a:spLocks noGrp="1"/>
          </p:cNvSpPr>
          <p:nvPr>
            <p:ph type="body"/>
          </p:nvPr>
        </p:nvSpPr>
        <p:spPr>
          <a:xfrm>
            <a:off x="685800" y="4786200"/>
            <a:ext cx="5486040" cy="3915720"/>
          </a:xfrm>
          <a:prstGeom prst="rect">
            <a:avLst/>
          </a:prstGeom>
        </p:spPr>
        <p:txBody>
          <a:bodyPr>
            <a:noAutofit/>
          </a:bodyPr>
          <a:lstStyle/>
          <a:p>
            <a:pPr marL="216000" indent="-216000">
              <a:lnSpc>
                <a:spcPct val="100000"/>
              </a:lnSpc>
            </a:pPr>
            <a:r>
              <a:rPr lang="cs-CZ" sz="2000" b="0" strike="noStrike" spc="-1">
                <a:latin typeface="Arial"/>
              </a:rPr>
              <a:t>Digitální desetiletí - </a:t>
            </a:r>
            <a:r>
              <a:rPr lang="cs-CZ" sz="1800" b="0" strike="noStrike" spc="-1">
                <a:latin typeface="Times New Roman"/>
                <a:ea typeface="Calibri"/>
              </a:rPr>
              <a:t>Rozhodnutí Evropského parlamentu a Rady (EU) 2022/2481 ze dne 14. prosince 2022, kterým se zavádí politický program Digitální dekáda 2030 (Úř. věst. L 323, 19.12.2022, s. 4).</a:t>
            </a:r>
            <a:endParaRPr lang="cs-CZ" sz="1800" b="0" strike="noStrike" spc="-1">
              <a:latin typeface="Arial"/>
            </a:endParaRPr>
          </a:p>
          <a:p>
            <a:pPr marL="216000" indent="-216000">
              <a:lnSpc>
                <a:spcPct val="100000"/>
              </a:lnSpc>
            </a:pPr>
            <a:endParaRPr lang="cs-CZ" sz="1800" b="0" strike="noStrike" spc="-1">
              <a:latin typeface="Arial"/>
            </a:endParaRPr>
          </a:p>
          <a:p>
            <a:pPr marL="216000" indent="-216000">
              <a:lnSpc>
                <a:spcPct val="100000"/>
              </a:lnSpc>
            </a:pPr>
            <a:r>
              <a:rPr lang="cs-CZ" sz="1800" b="0" u="sng" strike="noStrike" spc="-1">
                <a:solidFill>
                  <a:srgbClr val="000000"/>
                </a:solidFill>
                <a:uFillTx/>
                <a:latin typeface="Times New Roman"/>
                <a:ea typeface="Calibri"/>
                <a:hlinkClick r:id="rId3"/>
              </a:rPr>
              <a:t>https://ec.europa.eu/info/law/better-regulation/have-your-say/initiatives/12463-High-speed-broadband-in-the-EU-review-of-rules_cs</a:t>
            </a:r>
            <a:r>
              <a:rPr lang="cs-CZ" sz="1800" b="0" u="sng" strike="noStrike" spc="-1">
                <a:solidFill>
                  <a:srgbClr val="0000FF"/>
                </a:solidFill>
                <a:uFillTx/>
                <a:latin typeface="Times New Roman"/>
                <a:ea typeface="Calibri"/>
              </a:rPr>
              <a:t> </a:t>
            </a:r>
            <a:endParaRPr lang="cs-CZ" sz="1800" b="0" strike="noStrike" spc="-1">
              <a:latin typeface="Arial"/>
            </a:endParaRPr>
          </a:p>
        </p:txBody>
      </p:sp>
      <p:sp>
        <p:nvSpPr>
          <p:cNvPr id="381" name="TextShape 3"/>
          <p:cNvSpPr txBox="1"/>
          <p:nvPr/>
        </p:nvSpPr>
        <p:spPr>
          <a:xfrm>
            <a:off x="3884760" y="9446760"/>
            <a:ext cx="2971440" cy="498600"/>
          </a:xfrm>
          <a:prstGeom prst="rect">
            <a:avLst/>
          </a:prstGeom>
          <a:noFill/>
          <a:ln>
            <a:noFill/>
          </a:ln>
        </p:spPr>
        <p:txBody>
          <a:bodyPr anchor="b">
            <a:noAutofit/>
          </a:bodyPr>
          <a:lstStyle/>
          <a:p>
            <a:pPr algn="r">
              <a:lnSpc>
                <a:spcPct val="100000"/>
              </a:lnSpc>
            </a:pPr>
            <a:fld id="{671AE7FC-69C2-4322-B62C-F5C70633B87B}" type="slidenum">
              <a:rPr lang="cs-CZ" sz="1200" b="0" strike="noStrike" spc="-1">
                <a:latin typeface="Times New Roman"/>
              </a:rPr>
              <a:t>6</a:t>
            </a:fld>
            <a:endParaRPr lang="cs-CZ"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laceHolder 1"/>
          <p:cNvSpPr>
            <a:spLocks noGrp="1" noRot="1" noChangeAspect="1"/>
          </p:cNvSpPr>
          <p:nvPr>
            <p:ph type="sldImg"/>
          </p:nvPr>
        </p:nvSpPr>
        <p:spPr>
          <a:xfrm>
            <a:off x="442913" y="1241425"/>
            <a:ext cx="5972175" cy="3359150"/>
          </a:xfrm>
          <a:prstGeom prst="rect">
            <a:avLst/>
          </a:prstGeom>
        </p:spPr>
      </p:sp>
      <p:sp>
        <p:nvSpPr>
          <p:cNvPr id="383" name="PlaceHolder 2"/>
          <p:cNvSpPr>
            <a:spLocks noGrp="1"/>
          </p:cNvSpPr>
          <p:nvPr>
            <p:ph type="body"/>
          </p:nvPr>
        </p:nvSpPr>
        <p:spPr>
          <a:xfrm>
            <a:off x="685800" y="4786200"/>
            <a:ext cx="5486040" cy="3915720"/>
          </a:xfrm>
          <a:prstGeom prst="rect">
            <a:avLst/>
          </a:prstGeom>
        </p:spPr>
        <p:txBody>
          <a:bodyPr>
            <a:noAutofit/>
          </a:bodyPr>
          <a:lstStyle/>
          <a:p>
            <a:pPr marL="216000" indent="-216000">
              <a:lnSpc>
                <a:spcPct val="100000"/>
              </a:lnSpc>
            </a:pPr>
            <a:r>
              <a:rPr lang="cs-CZ" sz="1400" b="0" strike="noStrike" spc="-1">
                <a:solidFill>
                  <a:srgbClr val="4A4A4A"/>
                </a:solidFill>
                <a:latin typeface="Open Sans"/>
              </a:rPr>
              <a:t>Co se týče </a:t>
            </a:r>
            <a:r>
              <a:rPr lang="cs-CZ" sz="1400" b="1" strike="noStrike" spc="-1">
                <a:solidFill>
                  <a:srgbClr val="4A4A4A"/>
                </a:solidFill>
                <a:latin typeface="Open Sans"/>
              </a:rPr>
              <a:t>práva evropského</a:t>
            </a:r>
            <a:r>
              <a:rPr lang="cs-CZ" sz="1400" b="0" strike="noStrike" spc="-1">
                <a:solidFill>
                  <a:srgbClr val="4A4A4A"/>
                </a:solidFill>
                <a:latin typeface="Open Sans"/>
              </a:rPr>
              <a:t>, platí stejně jako v ostatních členských státech EU zásada přednosti komunitárního práva. </a:t>
            </a:r>
            <a:endParaRPr lang="cs-CZ" sz="1400" b="0" strike="noStrike" spc="-1">
              <a:latin typeface="Arial"/>
            </a:endParaRPr>
          </a:p>
          <a:p>
            <a:pPr marL="216000" indent="-216000">
              <a:lnSpc>
                <a:spcPct val="100000"/>
              </a:lnSpc>
            </a:pPr>
            <a:r>
              <a:rPr lang="cs-CZ" sz="1400" b="0" strike="noStrike" spc="-1">
                <a:solidFill>
                  <a:srgbClr val="4A4A4A"/>
                </a:solidFill>
                <a:latin typeface="Open Sans"/>
              </a:rPr>
              <a:t>Ta stanoví, že pokud je v rozporu evropská norma s vnitrostátní normou (tj. zákonem, vyhláškou apod.) členského státu, má přednost norma evropská. </a:t>
            </a:r>
            <a:endParaRPr lang="cs-CZ" sz="1400" b="0" strike="noStrike" spc="-1">
              <a:latin typeface="Arial"/>
            </a:endParaRPr>
          </a:p>
          <a:p>
            <a:pPr marL="216000" indent="-216000">
              <a:lnSpc>
                <a:spcPct val="100000"/>
              </a:lnSpc>
            </a:pPr>
            <a:r>
              <a:rPr lang="cs-CZ" sz="1400" b="0" strike="noStrike" spc="-1">
                <a:solidFill>
                  <a:srgbClr val="4A4A4A"/>
                </a:solidFill>
                <a:latin typeface="Open Sans"/>
              </a:rPr>
              <a:t>To platí pro rozpor národní normy s primárním komunitárním právem (zakládacími smlouvami) i se </a:t>
            </a:r>
            <a:r>
              <a:rPr lang="cs-CZ" sz="1400" b="1" strike="noStrike" spc="-1">
                <a:solidFill>
                  <a:srgbClr val="4A4A4A"/>
                </a:solidFill>
                <a:latin typeface="Open Sans"/>
              </a:rPr>
              <a:t>sekundárním komunitárním právem </a:t>
            </a:r>
            <a:r>
              <a:rPr lang="cs-CZ" sz="1400" b="0" strike="noStrike" spc="-1">
                <a:solidFill>
                  <a:srgbClr val="4A4A4A"/>
                </a:solidFill>
                <a:latin typeface="Open Sans"/>
              </a:rPr>
              <a:t>(nařízeními, směrnicemi apod.). </a:t>
            </a:r>
            <a:endParaRPr lang="cs-CZ" sz="1400" b="0" strike="noStrike" spc="-1">
              <a:latin typeface="Arial"/>
            </a:endParaRPr>
          </a:p>
          <a:p>
            <a:pPr marL="216000" indent="-216000">
              <a:lnSpc>
                <a:spcPct val="100000"/>
              </a:lnSpc>
            </a:pPr>
            <a:r>
              <a:rPr lang="cs-CZ" sz="1400" b="0" strike="noStrike" spc="-1">
                <a:solidFill>
                  <a:srgbClr val="4A4A4A"/>
                </a:solidFill>
                <a:latin typeface="Open Sans"/>
              </a:rPr>
              <a:t>Ze </a:t>
            </a:r>
            <a:r>
              <a:rPr lang="cs-CZ" sz="1400" b="1" strike="noStrike" spc="-1">
                <a:solidFill>
                  <a:srgbClr val="4A4A4A"/>
                </a:solidFill>
                <a:latin typeface="Open Sans"/>
              </a:rPr>
              <a:t>zásady přednosti nejsou dle převládajícího výkladu vyňaty ani nejvyšší zákony </a:t>
            </a:r>
            <a:r>
              <a:rPr lang="cs-CZ" sz="1400" b="0" strike="noStrike" spc="-1">
                <a:solidFill>
                  <a:srgbClr val="4A4A4A"/>
                </a:solidFill>
                <a:latin typeface="Open Sans"/>
              </a:rPr>
              <a:t>členských států – </a:t>
            </a:r>
            <a:r>
              <a:rPr lang="cs-CZ" sz="1400" b="1" strike="noStrike" spc="-1">
                <a:solidFill>
                  <a:srgbClr val="4A4A4A"/>
                </a:solidFill>
                <a:latin typeface="Open Sans"/>
              </a:rPr>
              <a:t>evropská norma má přednost i před ústavou či ústavním zákonem členského státu</a:t>
            </a:r>
            <a:r>
              <a:rPr lang="cs-CZ" sz="1400" b="0" strike="noStrike" spc="-1">
                <a:solidFill>
                  <a:srgbClr val="4A4A4A"/>
                </a:solidFill>
                <a:latin typeface="Open Sans"/>
              </a:rPr>
              <a:t>.</a:t>
            </a:r>
            <a:endParaRPr lang="cs-CZ" sz="1400" b="0" strike="noStrike" spc="-1">
              <a:latin typeface="Arial"/>
            </a:endParaRPr>
          </a:p>
        </p:txBody>
      </p:sp>
      <p:sp>
        <p:nvSpPr>
          <p:cNvPr id="384" name="TextShape 3"/>
          <p:cNvSpPr txBox="1"/>
          <p:nvPr/>
        </p:nvSpPr>
        <p:spPr>
          <a:xfrm>
            <a:off x="3884760" y="9446760"/>
            <a:ext cx="2971440" cy="498600"/>
          </a:xfrm>
          <a:prstGeom prst="rect">
            <a:avLst/>
          </a:prstGeom>
          <a:noFill/>
          <a:ln>
            <a:noFill/>
          </a:ln>
        </p:spPr>
        <p:txBody>
          <a:bodyPr anchor="b">
            <a:noAutofit/>
          </a:bodyPr>
          <a:lstStyle/>
          <a:p>
            <a:pPr algn="r">
              <a:lnSpc>
                <a:spcPct val="100000"/>
              </a:lnSpc>
            </a:pPr>
            <a:fld id="{16C76A74-F460-4F54-BD5C-D690EFB7A17A}" type="slidenum">
              <a:rPr lang="cs-CZ" sz="1200" b="0" strike="noStrike" spc="-1">
                <a:latin typeface="Times New Roman"/>
              </a:rPr>
              <a:t>7</a:t>
            </a:fld>
            <a:endParaRPr lang="cs-CZ"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noRot="1" noChangeAspect="1"/>
          </p:cNvSpPr>
          <p:nvPr>
            <p:ph type="sldImg"/>
          </p:nvPr>
        </p:nvSpPr>
        <p:spPr>
          <a:xfrm>
            <a:off x="442913" y="1241425"/>
            <a:ext cx="5972175" cy="3359150"/>
          </a:xfrm>
          <a:prstGeom prst="rect">
            <a:avLst/>
          </a:prstGeom>
        </p:spPr>
      </p:sp>
      <p:sp>
        <p:nvSpPr>
          <p:cNvPr id="386" name="PlaceHolder 2"/>
          <p:cNvSpPr>
            <a:spLocks noGrp="1"/>
          </p:cNvSpPr>
          <p:nvPr>
            <p:ph type="body"/>
          </p:nvPr>
        </p:nvSpPr>
        <p:spPr>
          <a:xfrm>
            <a:off x="685800" y="4786200"/>
            <a:ext cx="5486040" cy="3915720"/>
          </a:xfrm>
          <a:prstGeom prst="rect">
            <a:avLst/>
          </a:prstGeom>
        </p:spPr>
        <p:txBody>
          <a:bodyPr>
            <a:noAutofit/>
          </a:bodyPr>
          <a:lstStyle/>
          <a:p>
            <a:endParaRPr lang="cs-CZ" sz="2000" b="0" strike="noStrike" spc="-1">
              <a:latin typeface="Arial"/>
            </a:endParaRPr>
          </a:p>
        </p:txBody>
      </p:sp>
      <p:sp>
        <p:nvSpPr>
          <p:cNvPr id="387" name="TextShape 3"/>
          <p:cNvSpPr txBox="1"/>
          <p:nvPr/>
        </p:nvSpPr>
        <p:spPr>
          <a:xfrm>
            <a:off x="3884760" y="9446760"/>
            <a:ext cx="2971440" cy="498600"/>
          </a:xfrm>
          <a:prstGeom prst="rect">
            <a:avLst/>
          </a:prstGeom>
          <a:noFill/>
          <a:ln>
            <a:noFill/>
          </a:ln>
        </p:spPr>
        <p:txBody>
          <a:bodyPr anchor="b">
            <a:noAutofit/>
          </a:bodyPr>
          <a:lstStyle/>
          <a:p>
            <a:pPr algn="r">
              <a:lnSpc>
                <a:spcPct val="100000"/>
              </a:lnSpc>
            </a:pPr>
            <a:fld id="{F55DECAF-98A7-446B-A576-A5E2119F5620}" type="slidenum">
              <a:rPr lang="cs-CZ" sz="1200" b="0" strike="noStrike" spc="-1">
                <a:latin typeface="Times New Roman"/>
              </a:rPr>
              <a:t>9</a:t>
            </a:fld>
            <a:endParaRPr lang="cs-CZ"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laceHolder 1"/>
          <p:cNvSpPr>
            <a:spLocks noGrp="1" noRot="1" noChangeAspect="1"/>
          </p:cNvSpPr>
          <p:nvPr>
            <p:ph type="sldImg"/>
          </p:nvPr>
        </p:nvSpPr>
        <p:spPr>
          <a:xfrm>
            <a:off x="442800" y="1241280"/>
            <a:ext cx="5971680" cy="3358800"/>
          </a:xfrm>
          <a:prstGeom prst="rect">
            <a:avLst/>
          </a:prstGeom>
        </p:spPr>
      </p:sp>
      <p:sp>
        <p:nvSpPr>
          <p:cNvPr id="389" name="PlaceHolder 2"/>
          <p:cNvSpPr>
            <a:spLocks noGrp="1"/>
          </p:cNvSpPr>
          <p:nvPr>
            <p:ph type="body"/>
          </p:nvPr>
        </p:nvSpPr>
        <p:spPr>
          <a:xfrm>
            <a:off x="685800" y="4786200"/>
            <a:ext cx="5486040" cy="3915720"/>
          </a:xfrm>
          <a:prstGeom prst="rect">
            <a:avLst/>
          </a:prstGeom>
        </p:spPr>
        <p:txBody>
          <a:bodyPr>
            <a:noAutofit/>
          </a:bodyPr>
          <a:lstStyle/>
          <a:p>
            <a:endParaRPr lang="cs-CZ" sz="2000" b="0" strike="noStrike" spc="-1">
              <a:latin typeface="Arial"/>
            </a:endParaRPr>
          </a:p>
        </p:txBody>
      </p:sp>
      <p:sp>
        <p:nvSpPr>
          <p:cNvPr id="390" name="TextShape 3"/>
          <p:cNvSpPr txBox="1"/>
          <p:nvPr/>
        </p:nvSpPr>
        <p:spPr>
          <a:xfrm>
            <a:off x="3884760" y="9446760"/>
            <a:ext cx="2971440" cy="498600"/>
          </a:xfrm>
          <a:prstGeom prst="rect">
            <a:avLst/>
          </a:prstGeom>
          <a:noFill/>
          <a:ln>
            <a:noFill/>
          </a:ln>
        </p:spPr>
        <p:txBody>
          <a:bodyPr anchor="b">
            <a:noAutofit/>
          </a:bodyPr>
          <a:lstStyle/>
          <a:p>
            <a:pPr algn="r">
              <a:lnSpc>
                <a:spcPct val="100000"/>
              </a:lnSpc>
            </a:pPr>
            <a:fld id="{95462448-EB7C-4083-A70B-ED2CCDA1FBF9}" type="slidenum">
              <a:rPr lang="cs-CZ" sz="1200" b="0" strike="noStrike" spc="-1">
                <a:latin typeface="Times New Roman"/>
              </a:rPr>
              <a:t>10</a:t>
            </a:fld>
            <a:endParaRPr lang="cs-CZ"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PlaceHolder 1"/>
          <p:cNvSpPr>
            <a:spLocks noGrp="1" noRot="1" noChangeAspect="1"/>
          </p:cNvSpPr>
          <p:nvPr>
            <p:ph type="sldImg"/>
          </p:nvPr>
        </p:nvSpPr>
        <p:spPr>
          <a:xfrm>
            <a:off x="442800" y="1241280"/>
            <a:ext cx="5971680" cy="3358800"/>
          </a:xfrm>
          <a:prstGeom prst="rect">
            <a:avLst/>
          </a:prstGeom>
        </p:spPr>
      </p:sp>
      <p:sp>
        <p:nvSpPr>
          <p:cNvPr id="392" name="PlaceHolder 2"/>
          <p:cNvSpPr>
            <a:spLocks noGrp="1"/>
          </p:cNvSpPr>
          <p:nvPr>
            <p:ph type="body"/>
          </p:nvPr>
        </p:nvSpPr>
        <p:spPr>
          <a:xfrm>
            <a:off x="685800" y="4786200"/>
            <a:ext cx="5486040" cy="3915720"/>
          </a:xfrm>
          <a:prstGeom prst="rect">
            <a:avLst/>
          </a:prstGeom>
        </p:spPr>
        <p:txBody>
          <a:bodyPr>
            <a:noAutofit/>
          </a:bodyPr>
          <a:lstStyle/>
          <a:p>
            <a:endParaRPr lang="cs-CZ" sz="2000" b="0" strike="noStrike" spc="-1">
              <a:latin typeface="Arial"/>
            </a:endParaRPr>
          </a:p>
        </p:txBody>
      </p:sp>
      <p:sp>
        <p:nvSpPr>
          <p:cNvPr id="393" name="TextShape 3"/>
          <p:cNvSpPr txBox="1"/>
          <p:nvPr/>
        </p:nvSpPr>
        <p:spPr>
          <a:xfrm>
            <a:off x="3884760" y="9446760"/>
            <a:ext cx="2971440" cy="498600"/>
          </a:xfrm>
          <a:prstGeom prst="rect">
            <a:avLst/>
          </a:prstGeom>
          <a:noFill/>
          <a:ln>
            <a:noFill/>
          </a:ln>
        </p:spPr>
        <p:txBody>
          <a:bodyPr anchor="b">
            <a:noAutofit/>
          </a:bodyPr>
          <a:lstStyle/>
          <a:p>
            <a:pPr algn="r">
              <a:lnSpc>
                <a:spcPct val="100000"/>
              </a:lnSpc>
            </a:pPr>
            <a:fld id="{E0476DAF-381A-4765-95D6-C4B419257D14}" type="slidenum">
              <a:rPr lang="cs-CZ" sz="1200" b="0" strike="noStrike" spc="-1">
                <a:latin typeface="Times New Roman"/>
              </a:rPr>
              <a:t>11</a:t>
            </a:fld>
            <a:endParaRPr lang="cs-CZ"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PlaceHolder 1"/>
          <p:cNvSpPr>
            <a:spLocks noGrp="1" noRot="1" noChangeAspect="1"/>
          </p:cNvSpPr>
          <p:nvPr>
            <p:ph type="sldImg"/>
          </p:nvPr>
        </p:nvSpPr>
        <p:spPr>
          <a:xfrm>
            <a:off x="442800" y="1241280"/>
            <a:ext cx="5971680" cy="3358800"/>
          </a:xfrm>
          <a:prstGeom prst="rect">
            <a:avLst/>
          </a:prstGeom>
        </p:spPr>
      </p:sp>
      <p:sp>
        <p:nvSpPr>
          <p:cNvPr id="395" name="PlaceHolder 2"/>
          <p:cNvSpPr>
            <a:spLocks noGrp="1"/>
          </p:cNvSpPr>
          <p:nvPr>
            <p:ph type="body"/>
          </p:nvPr>
        </p:nvSpPr>
        <p:spPr>
          <a:xfrm>
            <a:off x="685800" y="4786200"/>
            <a:ext cx="5486040" cy="3915720"/>
          </a:xfrm>
          <a:prstGeom prst="rect">
            <a:avLst/>
          </a:prstGeom>
        </p:spPr>
        <p:txBody>
          <a:bodyPr>
            <a:noAutofit/>
          </a:bodyPr>
          <a:lstStyle/>
          <a:p>
            <a:endParaRPr lang="cs-CZ" sz="2000" b="0" strike="noStrike" spc="-1">
              <a:latin typeface="Arial"/>
            </a:endParaRPr>
          </a:p>
        </p:txBody>
      </p:sp>
      <p:sp>
        <p:nvSpPr>
          <p:cNvPr id="396" name="TextShape 3"/>
          <p:cNvSpPr txBox="1"/>
          <p:nvPr/>
        </p:nvSpPr>
        <p:spPr>
          <a:xfrm>
            <a:off x="3884760" y="9446760"/>
            <a:ext cx="2971440" cy="498600"/>
          </a:xfrm>
          <a:prstGeom prst="rect">
            <a:avLst/>
          </a:prstGeom>
          <a:noFill/>
          <a:ln>
            <a:noFill/>
          </a:ln>
        </p:spPr>
        <p:txBody>
          <a:bodyPr anchor="b">
            <a:noAutofit/>
          </a:bodyPr>
          <a:lstStyle/>
          <a:p>
            <a:pPr algn="r">
              <a:lnSpc>
                <a:spcPct val="100000"/>
              </a:lnSpc>
            </a:pPr>
            <a:fld id="{371EA557-36CC-4736-AC71-116B4754BE52}" type="slidenum">
              <a:rPr lang="cs-CZ" sz="1200" b="0" strike="noStrike" spc="-1">
                <a:latin typeface="Times New Roman"/>
              </a:rPr>
              <a:t>15</a:t>
            </a:fld>
            <a:endParaRPr lang="cs-CZ"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PlaceHolder 1"/>
          <p:cNvSpPr>
            <a:spLocks noGrp="1" noRot="1" noChangeAspect="1"/>
          </p:cNvSpPr>
          <p:nvPr>
            <p:ph type="sldImg"/>
          </p:nvPr>
        </p:nvSpPr>
        <p:spPr>
          <a:xfrm>
            <a:off x="442800" y="1241280"/>
            <a:ext cx="5971680" cy="3358800"/>
          </a:xfrm>
          <a:prstGeom prst="rect">
            <a:avLst/>
          </a:prstGeom>
        </p:spPr>
      </p:sp>
      <p:sp>
        <p:nvSpPr>
          <p:cNvPr id="398" name="PlaceHolder 2"/>
          <p:cNvSpPr>
            <a:spLocks noGrp="1"/>
          </p:cNvSpPr>
          <p:nvPr>
            <p:ph type="body"/>
          </p:nvPr>
        </p:nvSpPr>
        <p:spPr>
          <a:xfrm>
            <a:off x="685800" y="4786200"/>
            <a:ext cx="5486040" cy="3915720"/>
          </a:xfrm>
          <a:prstGeom prst="rect">
            <a:avLst/>
          </a:prstGeom>
        </p:spPr>
        <p:txBody>
          <a:bodyPr>
            <a:noAutofit/>
          </a:bodyPr>
          <a:lstStyle/>
          <a:p>
            <a:endParaRPr lang="cs-CZ" sz="2000" b="0" strike="noStrike" spc="-1">
              <a:latin typeface="Arial"/>
            </a:endParaRPr>
          </a:p>
        </p:txBody>
      </p:sp>
      <p:sp>
        <p:nvSpPr>
          <p:cNvPr id="399" name="TextShape 3"/>
          <p:cNvSpPr txBox="1"/>
          <p:nvPr/>
        </p:nvSpPr>
        <p:spPr>
          <a:xfrm>
            <a:off x="3884760" y="9446760"/>
            <a:ext cx="2971440" cy="498600"/>
          </a:xfrm>
          <a:prstGeom prst="rect">
            <a:avLst/>
          </a:prstGeom>
          <a:noFill/>
          <a:ln>
            <a:noFill/>
          </a:ln>
        </p:spPr>
        <p:txBody>
          <a:bodyPr anchor="b">
            <a:noAutofit/>
          </a:bodyPr>
          <a:lstStyle/>
          <a:p>
            <a:pPr algn="r">
              <a:lnSpc>
                <a:spcPct val="100000"/>
              </a:lnSpc>
            </a:pPr>
            <a:fld id="{B99D4CAE-1DF6-4618-A1FF-8BC9F054A43D}" type="slidenum">
              <a:rPr lang="cs-CZ" sz="1200" b="0" strike="noStrike" spc="-1">
                <a:latin typeface="Times New Roman"/>
              </a:rPr>
              <a:t>16</a:t>
            </a:fld>
            <a:endParaRPr lang="cs-CZ"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PlaceHolder 1"/>
          <p:cNvSpPr>
            <a:spLocks noGrp="1" noRot="1" noChangeAspect="1"/>
          </p:cNvSpPr>
          <p:nvPr>
            <p:ph type="sldImg"/>
          </p:nvPr>
        </p:nvSpPr>
        <p:spPr>
          <a:xfrm>
            <a:off x="442800" y="1241280"/>
            <a:ext cx="5971680" cy="3358800"/>
          </a:xfrm>
          <a:prstGeom prst="rect">
            <a:avLst/>
          </a:prstGeom>
        </p:spPr>
      </p:sp>
      <p:sp>
        <p:nvSpPr>
          <p:cNvPr id="401" name="PlaceHolder 2"/>
          <p:cNvSpPr>
            <a:spLocks noGrp="1"/>
          </p:cNvSpPr>
          <p:nvPr>
            <p:ph type="body"/>
          </p:nvPr>
        </p:nvSpPr>
        <p:spPr>
          <a:xfrm>
            <a:off x="685800" y="4786200"/>
            <a:ext cx="5486040" cy="3915720"/>
          </a:xfrm>
          <a:prstGeom prst="rect">
            <a:avLst/>
          </a:prstGeom>
        </p:spPr>
        <p:txBody>
          <a:bodyPr>
            <a:noAutofit/>
          </a:bodyPr>
          <a:lstStyle/>
          <a:p>
            <a:endParaRPr lang="cs-CZ" sz="2000" b="0" strike="noStrike" spc="-1">
              <a:latin typeface="Arial"/>
            </a:endParaRPr>
          </a:p>
        </p:txBody>
      </p:sp>
      <p:sp>
        <p:nvSpPr>
          <p:cNvPr id="402" name="TextShape 3"/>
          <p:cNvSpPr txBox="1"/>
          <p:nvPr/>
        </p:nvSpPr>
        <p:spPr>
          <a:xfrm>
            <a:off x="3884760" y="9446760"/>
            <a:ext cx="2971440" cy="498600"/>
          </a:xfrm>
          <a:prstGeom prst="rect">
            <a:avLst/>
          </a:prstGeom>
          <a:noFill/>
          <a:ln>
            <a:noFill/>
          </a:ln>
        </p:spPr>
        <p:txBody>
          <a:bodyPr anchor="b">
            <a:noAutofit/>
          </a:bodyPr>
          <a:lstStyle/>
          <a:p>
            <a:pPr algn="r">
              <a:lnSpc>
                <a:spcPct val="100000"/>
              </a:lnSpc>
            </a:pPr>
            <a:fld id="{4EB12CC8-9FBE-41C8-B002-971B9AFC4B97}" type="slidenum">
              <a:rPr lang="cs-CZ" sz="1200" b="0" strike="noStrike" spc="-1">
                <a:latin typeface="Times New Roman"/>
              </a:rPr>
              <a:t>17</a:t>
            </a:fld>
            <a:endParaRPr lang="cs-CZ"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41"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42"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4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4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46"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47"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49"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50"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51"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52"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53"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54"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74"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7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7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7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371520" y="1559160"/>
            <a:ext cx="3585960" cy="593532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8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8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8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20"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8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8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8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9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9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9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9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9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9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9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0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0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10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0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0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0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0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0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129"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131"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13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3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22"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371520" y="1559160"/>
            <a:ext cx="3585960" cy="593532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13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3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4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14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4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4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14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4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48"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150"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51"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15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5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5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56"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158"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59"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60"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61"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62"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63"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7"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188"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190"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2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25"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19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9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4"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5" name="PlaceHolder 1"/>
          <p:cNvSpPr>
            <a:spLocks noGrp="1"/>
          </p:cNvSpPr>
          <p:nvPr>
            <p:ph type="subTitle"/>
          </p:nvPr>
        </p:nvSpPr>
        <p:spPr>
          <a:xfrm>
            <a:off x="371520" y="1559160"/>
            <a:ext cx="3585960" cy="593532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19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9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19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20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20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203"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20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20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207"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209"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210"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21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21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21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215"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217"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218"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219"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220"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221"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222"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 name="PlaceHolder 1"/>
          <p:cNvSpPr>
            <a:spLocks noGrp="1"/>
          </p:cNvSpPr>
          <p:nvPr>
            <p:ph type="subTitle"/>
          </p:nvPr>
        </p:nvSpPr>
        <p:spPr>
          <a:xfrm>
            <a:off x="371520" y="1559160"/>
            <a:ext cx="3585960" cy="593532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30"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31"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3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3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35"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371520" y="1559160"/>
            <a:ext cx="3585960" cy="1280160"/>
          </a:xfrm>
          <a:prstGeom prst="rect">
            <a:avLst/>
          </a:prstGeom>
        </p:spPr>
        <p:txBody>
          <a:bodyPr lIns="0" tIns="0" rIns="0" bIns="0" anchor="ctr">
            <a:spAutoFit/>
          </a:bodyPr>
          <a:lstStyle/>
          <a:p>
            <a:endParaRPr lang="en-US" sz="1800" b="0" strike="noStrike" spc="-1">
              <a:solidFill>
                <a:srgbClr val="263248"/>
              </a:solidFill>
              <a:latin typeface="Arial"/>
            </a:endParaRPr>
          </a:p>
        </p:txBody>
      </p:sp>
      <p:sp>
        <p:nvSpPr>
          <p:cNvPr id="3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3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263248"/>
              </a:solidFill>
              <a:latin typeface="Arial"/>
            </a:endParaRPr>
          </a:p>
        </p:txBody>
      </p:sp>
      <p:sp>
        <p:nvSpPr>
          <p:cNvPr id="39"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263248"/>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5.png"/><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 name="CustomShape 1"/>
          <p:cNvSpPr/>
          <p:nvPr/>
        </p:nvSpPr>
        <p:spPr>
          <a:xfrm>
            <a:off x="7548840" y="671760"/>
            <a:ext cx="1298880" cy="432720"/>
          </a:xfrm>
          <a:prstGeom prst="triangle">
            <a:avLst>
              <a:gd name="adj" fmla="val 32425"/>
            </a:avLst>
          </a:prstGeom>
          <a:solidFill>
            <a:schemeClr val="accent2"/>
          </a:solidFill>
          <a:ln>
            <a:noFill/>
          </a:ln>
        </p:spPr>
        <p:style>
          <a:lnRef idx="0">
            <a:scrgbClr r="0" g="0" b="0"/>
          </a:lnRef>
          <a:fillRef idx="0">
            <a:scrgbClr r="0" g="0" b="0"/>
          </a:fillRef>
          <a:effectRef idx="0">
            <a:scrgbClr r="0" g="0" b="0"/>
          </a:effectRef>
          <a:fontRef idx="minor"/>
        </p:style>
      </p:sp>
      <p:grpSp>
        <p:nvGrpSpPr>
          <p:cNvPr id="20" name="Group 2"/>
          <p:cNvGrpSpPr/>
          <p:nvPr/>
        </p:nvGrpSpPr>
        <p:grpSpPr>
          <a:xfrm>
            <a:off x="0" y="-6840"/>
            <a:ext cx="8660880" cy="5150160"/>
            <a:chOff x="0" y="-6840"/>
            <a:chExt cx="8660880" cy="5150160"/>
          </a:xfrm>
        </p:grpSpPr>
        <p:sp>
          <p:nvSpPr>
            <p:cNvPr id="2" name="CustomShape 3"/>
            <p:cNvSpPr/>
            <p:nvPr/>
          </p:nvSpPr>
          <p:spPr>
            <a:xfrm>
              <a:off x="0" y="0"/>
              <a:ext cx="3524760" cy="5143320"/>
            </a:xfrm>
            <a:prstGeom prst="rect">
              <a:avLst/>
            </a:prstGeom>
            <a:solidFill>
              <a:schemeClr val="accent4"/>
            </a:solidFill>
            <a:ln>
              <a:noFill/>
            </a:ln>
          </p:spPr>
          <p:style>
            <a:lnRef idx="0">
              <a:scrgbClr r="0" g="0" b="0"/>
            </a:lnRef>
            <a:fillRef idx="0">
              <a:scrgbClr r="0" g="0" b="0"/>
            </a:fillRef>
            <a:effectRef idx="0">
              <a:scrgbClr r="0" g="0" b="0"/>
            </a:effectRef>
            <a:fontRef idx="minor"/>
          </p:style>
        </p:sp>
        <p:sp>
          <p:nvSpPr>
            <p:cNvPr id="3" name="CustomShape 4"/>
            <p:cNvSpPr/>
            <p:nvPr/>
          </p:nvSpPr>
          <p:spPr>
            <a:xfrm rot="10800000" flipH="1">
              <a:off x="3516840" y="-6480"/>
              <a:ext cx="5143320" cy="5143320"/>
            </a:xfrm>
            <a:prstGeom prst="rtTriangle">
              <a:avLst/>
            </a:prstGeom>
            <a:solidFill>
              <a:schemeClr val="accent4"/>
            </a:solidFill>
            <a:ln>
              <a:noFill/>
            </a:ln>
          </p:spPr>
          <p:style>
            <a:lnRef idx="0">
              <a:scrgbClr r="0" g="0" b="0"/>
            </a:lnRef>
            <a:fillRef idx="0">
              <a:scrgbClr r="0" g="0" b="0"/>
            </a:fillRef>
            <a:effectRef idx="0">
              <a:scrgbClr r="0" g="0" b="0"/>
            </a:effectRef>
            <a:fontRef idx="minor"/>
          </p:style>
        </p:sp>
      </p:grpSp>
      <p:grpSp>
        <p:nvGrpSpPr>
          <p:cNvPr id="4" name="Group 5"/>
          <p:cNvGrpSpPr/>
          <p:nvPr/>
        </p:nvGrpSpPr>
        <p:grpSpPr>
          <a:xfrm>
            <a:off x="0" y="1097280"/>
            <a:ext cx="8847360" cy="2962080"/>
            <a:chOff x="0" y="1097280"/>
            <a:chExt cx="8847360" cy="2962080"/>
          </a:xfrm>
        </p:grpSpPr>
        <p:sp>
          <p:nvSpPr>
            <p:cNvPr id="5" name="CustomShape 6"/>
            <p:cNvSpPr/>
            <p:nvPr/>
          </p:nvSpPr>
          <p:spPr>
            <a:xfrm flipV="1">
              <a:off x="0" y="1096560"/>
              <a:ext cx="5888520" cy="296172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6" name="CustomShape 7"/>
            <p:cNvSpPr/>
            <p:nvPr/>
          </p:nvSpPr>
          <p:spPr>
            <a:xfrm flipV="1">
              <a:off x="5885640" y="1096920"/>
              <a:ext cx="2961720" cy="2961720"/>
            </a:xfrm>
            <a:prstGeom prst="rtTriangle">
              <a:avLst/>
            </a:prstGeom>
            <a:solidFill>
              <a:schemeClr val="accent1"/>
            </a:solidFill>
            <a:ln>
              <a:noFill/>
            </a:ln>
          </p:spPr>
          <p:style>
            <a:lnRef idx="0">
              <a:scrgbClr r="0" g="0" b="0"/>
            </a:lnRef>
            <a:fillRef idx="0">
              <a:scrgbClr r="0" g="0" b="0"/>
            </a:fillRef>
            <a:effectRef idx="0">
              <a:scrgbClr r="0" g="0" b="0"/>
            </a:effectRef>
            <a:fontRef idx="minor"/>
          </p:style>
        </p:sp>
      </p:grpSp>
      <p:grpSp>
        <p:nvGrpSpPr>
          <p:cNvPr id="7" name="Group 8"/>
          <p:cNvGrpSpPr/>
          <p:nvPr/>
        </p:nvGrpSpPr>
        <p:grpSpPr>
          <a:xfrm>
            <a:off x="3677760" y="4278240"/>
            <a:ext cx="5465880" cy="433080"/>
            <a:chOff x="3677760" y="4278240"/>
            <a:chExt cx="5465880" cy="433080"/>
          </a:xfrm>
        </p:grpSpPr>
        <p:sp>
          <p:nvSpPr>
            <p:cNvPr id="8" name="CustomShape 9"/>
            <p:cNvSpPr/>
            <p:nvPr/>
          </p:nvSpPr>
          <p:spPr>
            <a:xfrm rot="10800000">
              <a:off x="3677760" y="4580280"/>
              <a:ext cx="392760" cy="131040"/>
            </a:xfrm>
            <a:prstGeom prst="triangle">
              <a:avLst>
                <a:gd name="adj" fmla="val 32425"/>
              </a:avLst>
            </a:prstGeom>
            <a:solidFill>
              <a:schemeClr val="accent6"/>
            </a:solidFill>
            <a:ln>
              <a:noFill/>
            </a:ln>
          </p:spPr>
          <p:style>
            <a:lnRef idx="0">
              <a:scrgbClr r="0" g="0" b="0"/>
            </a:lnRef>
            <a:fillRef idx="0">
              <a:scrgbClr r="0" g="0" b="0"/>
            </a:fillRef>
            <a:effectRef idx="0">
              <a:scrgbClr r="0" g="0" b="0"/>
            </a:effectRef>
            <a:fontRef idx="minor"/>
          </p:style>
        </p:sp>
        <p:grpSp>
          <p:nvGrpSpPr>
            <p:cNvPr id="9" name="Group 10"/>
            <p:cNvGrpSpPr/>
            <p:nvPr/>
          </p:nvGrpSpPr>
          <p:grpSpPr>
            <a:xfrm>
              <a:off x="3679920" y="4278240"/>
              <a:ext cx="5463720" cy="304200"/>
              <a:chOff x="3679920" y="4278240"/>
              <a:chExt cx="5463720" cy="304200"/>
            </a:xfrm>
          </p:grpSpPr>
          <p:sp>
            <p:nvSpPr>
              <p:cNvPr id="10" name="CustomShape 11"/>
              <p:cNvSpPr/>
              <p:nvPr/>
            </p:nvSpPr>
            <p:spPr>
              <a:xfrm flipH="1">
                <a:off x="3976920" y="4278240"/>
                <a:ext cx="5166720" cy="304200"/>
              </a:xfrm>
              <a:prstGeom prst="rect">
                <a:avLst/>
              </a:prstGeom>
              <a:solidFill>
                <a:schemeClr val="accent5"/>
              </a:solidFill>
              <a:ln>
                <a:noFill/>
              </a:ln>
            </p:spPr>
            <p:style>
              <a:lnRef idx="0">
                <a:scrgbClr r="0" g="0" b="0"/>
              </a:lnRef>
              <a:fillRef idx="0">
                <a:scrgbClr r="0" g="0" b="0"/>
              </a:fillRef>
              <a:effectRef idx="0">
                <a:scrgbClr r="0" g="0" b="0"/>
              </a:effectRef>
              <a:fontRef idx="minor"/>
            </p:style>
          </p:sp>
          <p:sp>
            <p:nvSpPr>
              <p:cNvPr id="11" name="CustomShape 12"/>
              <p:cNvSpPr/>
              <p:nvPr/>
            </p:nvSpPr>
            <p:spPr>
              <a:xfrm flipH="1">
                <a:off x="3679560" y="4278240"/>
                <a:ext cx="303480" cy="304200"/>
              </a:xfrm>
              <a:prstGeom prst="rtTriangle">
                <a:avLst/>
              </a:prstGeom>
              <a:solidFill>
                <a:schemeClr val="accent5"/>
              </a:solidFill>
              <a:ln>
                <a:noFill/>
              </a:ln>
            </p:spPr>
            <p:style>
              <a:lnRef idx="0">
                <a:scrgbClr r="0" g="0" b="0"/>
              </a:lnRef>
              <a:fillRef idx="0">
                <a:scrgbClr r="0" g="0" b="0"/>
              </a:fillRef>
              <a:effectRef idx="0">
                <a:scrgbClr r="0" g="0" b="0"/>
              </a:effectRef>
              <a:fontRef idx="minor"/>
            </p:style>
          </p:sp>
        </p:grpSp>
      </p:grpSp>
      <p:sp>
        <p:nvSpPr>
          <p:cNvPr id="12" name="Line 13"/>
          <p:cNvSpPr/>
          <p:nvPr/>
        </p:nvSpPr>
        <p:spPr>
          <a:xfrm>
            <a:off x="685800" y="4838040"/>
            <a:ext cx="1752480" cy="0"/>
          </a:xfrm>
          <a:prstGeom prst="line">
            <a:avLst/>
          </a:prstGeom>
          <a:ln/>
        </p:spPr>
        <p:style>
          <a:lnRef idx="1">
            <a:schemeClr val="accent1"/>
          </a:lnRef>
          <a:fillRef idx="0">
            <a:schemeClr val="accent1"/>
          </a:fillRef>
          <a:effectRef idx="0">
            <a:schemeClr val="accent1"/>
          </a:effectRef>
          <a:fontRef idx="minor"/>
        </p:style>
      </p:sp>
      <p:pic>
        <p:nvPicPr>
          <p:cNvPr id="13" name="Picture 24"/>
          <p:cNvPicPr/>
          <p:nvPr/>
        </p:nvPicPr>
        <p:blipFill>
          <a:blip r:embed="rId14"/>
          <a:stretch/>
        </p:blipFill>
        <p:spPr>
          <a:xfrm>
            <a:off x="7816680" y="1254600"/>
            <a:ext cx="337680" cy="304200"/>
          </a:xfrm>
          <a:prstGeom prst="rect">
            <a:avLst/>
          </a:prstGeom>
          <a:ln>
            <a:noFill/>
          </a:ln>
        </p:spPr>
      </p:pic>
      <p:sp>
        <p:nvSpPr>
          <p:cNvPr id="14" name="PlaceHolder 14"/>
          <p:cNvSpPr>
            <a:spLocks noGrp="1"/>
          </p:cNvSpPr>
          <p:nvPr>
            <p:ph type="title"/>
          </p:nvPr>
        </p:nvSpPr>
        <p:spPr>
          <a:xfrm>
            <a:off x="685800" y="1193040"/>
            <a:ext cx="5012640" cy="2779920"/>
          </a:xfrm>
          <a:prstGeom prst="rect">
            <a:avLst/>
          </a:prstGeom>
        </p:spPr>
        <p:txBody>
          <a:bodyPr anchor="ctr">
            <a:normAutofit/>
          </a:bodyPr>
          <a:lstStyle/>
          <a:p>
            <a:pPr>
              <a:lnSpc>
                <a:spcPct val="90000"/>
              </a:lnSpc>
            </a:pPr>
            <a:r>
              <a:rPr lang="en-US" sz="3600" b="1" strike="noStrike" spc="-1">
                <a:solidFill>
                  <a:srgbClr val="FFFFFF"/>
                </a:solidFill>
                <a:latin typeface="Arial"/>
              </a:rPr>
              <a:t>Click to edit Master title style</a:t>
            </a:r>
            <a:endParaRPr lang="en-US" sz="3600" b="0" strike="noStrike" spc="-1">
              <a:solidFill>
                <a:srgbClr val="263248"/>
              </a:solidFill>
              <a:latin typeface="Arial"/>
            </a:endParaRPr>
          </a:p>
        </p:txBody>
      </p:sp>
      <p:sp>
        <p:nvSpPr>
          <p:cNvPr id="15" name="PlaceHolder 15"/>
          <p:cNvSpPr>
            <a:spLocks noGrp="1"/>
          </p:cNvSpPr>
          <p:nvPr>
            <p:ph type="dt"/>
          </p:nvPr>
        </p:nvSpPr>
        <p:spPr>
          <a:xfrm>
            <a:off x="694080" y="4533120"/>
            <a:ext cx="1752120" cy="273600"/>
          </a:xfrm>
          <a:prstGeom prst="rect">
            <a:avLst/>
          </a:prstGeom>
        </p:spPr>
        <p:txBody>
          <a:bodyPr anchor="ctr">
            <a:noAutofit/>
          </a:bodyPr>
          <a:lstStyle/>
          <a:p>
            <a:pPr algn="ctr">
              <a:lnSpc>
                <a:spcPct val="100000"/>
              </a:lnSpc>
            </a:pPr>
            <a:fld id="{A38D8CA9-D276-4423-A9AE-D0C8F920B5FF}" type="datetime">
              <a:rPr lang="cs-CZ" sz="900" b="0" strike="noStrike" spc="-1">
                <a:solidFill>
                  <a:srgbClr val="8B95B3"/>
                </a:solidFill>
                <a:latin typeface="Arial"/>
              </a:rPr>
              <a:t>31.10.2024</a:t>
            </a:fld>
            <a:endParaRPr lang="cs-CZ" sz="900" b="0" strike="noStrike" spc="-1">
              <a:latin typeface="Times New Roman"/>
            </a:endParaRPr>
          </a:p>
        </p:txBody>
      </p:sp>
      <p:sp>
        <p:nvSpPr>
          <p:cNvPr id="16" name="PlaceHolder 16"/>
          <p:cNvSpPr>
            <a:spLocks noGrp="1"/>
          </p:cNvSpPr>
          <p:nvPr>
            <p:ph type="sldNum"/>
          </p:nvPr>
        </p:nvSpPr>
        <p:spPr>
          <a:xfrm>
            <a:off x="8151120" y="3956400"/>
            <a:ext cx="956880" cy="273600"/>
          </a:xfrm>
          <a:prstGeom prst="rect">
            <a:avLst/>
          </a:prstGeom>
        </p:spPr>
        <p:txBody>
          <a:bodyPr anchor="ctr">
            <a:noAutofit/>
          </a:bodyPr>
          <a:lstStyle/>
          <a:p>
            <a:pPr algn="r">
              <a:lnSpc>
                <a:spcPct val="100000"/>
              </a:lnSpc>
            </a:pPr>
            <a:fld id="{1805891C-67E7-4FCB-B4AA-A24F8BBE01F6}" type="slidenum">
              <a:rPr lang="cs-CZ" sz="900" b="1" strike="noStrike" spc="-1">
                <a:solidFill>
                  <a:srgbClr val="FFFFFF"/>
                </a:solidFill>
                <a:latin typeface="Arial"/>
              </a:rPr>
              <a:t>‹#›</a:t>
            </a:fld>
            <a:endParaRPr lang="cs-CZ" sz="900" b="0" strike="noStrike" spc="-1">
              <a:latin typeface="Times New Roman"/>
            </a:endParaRPr>
          </a:p>
        </p:txBody>
      </p:sp>
      <p:pic>
        <p:nvPicPr>
          <p:cNvPr id="17" name="Obrázek 3"/>
          <p:cNvPicPr/>
          <p:nvPr/>
        </p:nvPicPr>
        <p:blipFill>
          <a:blip r:embed="rId15"/>
          <a:stretch/>
        </p:blipFill>
        <p:spPr>
          <a:xfrm>
            <a:off x="4925160" y="4691160"/>
            <a:ext cx="3524760" cy="349200"/>
          </a:xfrm>
          <a:prstGeom prst="rect">
            <a:avLst/>
          </a:prstGeom>
          <a:ln>
            <a:noFill/>
          </a:ln>
        </p:spPr>
      </p:pic>
      <p:sp>
        <p:nvSpPr>
          <p:cNvPr id="18" name="PlaceHolder 17"/>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263248"/>
                </a:solidFill>
                <a:latin typeface="Arial"/>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263248"/>
                </a:solidFill>
                <a:latin typeface="Arial"/>
              </a:rPr>
              <a:t>Second Outline Level</a:t>
            </a:r>
          </a:p>
          <a:p>
            <a:pPr marL="1296000" lvl="2" indent="-288000">
              <a:spcBef>
                <a:spcPts val="850"/>
              </a:spcBef>
              <a:buClr>
                <a:srgbClr val="000000"/>
              </a:buClr>
              <a:buSzPct val="45000"/>
              <a:buFont typeface="Wingdings" charset="2"/>
              <a:buChar char=""/>
            </a:pPr>
            <a:r>
              <a:rPr lang="en-US" sz="1350" b="0" strike="noStrike" spc="-1">
                <a:solidFill>
                  <a:srgbClr val="263248"/>
                </a:solidFill>
                <a:latin typeface="Arial"/>
              </a:rPr>
              <a:t>Third Outline Level</a:t>
            </a:r>
          </a:p>
          <a:p>
            <a:pPr marL="1728000" lvl="3" indent="-216000">
              <a:spcBef>
                <a:spcPts val="567"/>
              </a:spcBef>
              <a:buClr>
                <a:srgbClr val="000000"/>
              </a:buClr>
              <a:buSzPct val="75000"/>
              <a:buFont typeface="Symbol" charset="2"/>
              <a:buChar char=""/>
            </a:pPr>
            <a:r>
              <a:rPr lang="en-US" sz="1350" b="0" strike="noStrike" spc="-1">
                <a:solidFill>
                  <a:srgbClr val="263248"/>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263248"/>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263248"/>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263248"/>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 name="CustomShape 1"/>
          <p:cNvSpPr/>
          <p:nvPr/>
        </p:nvSpPr>
        <p:spPr>
          <a:xfrm>
            <a:off x="6292800" y="126360"/>
            <a:ext cx="779400" cy="259560"/>
          </a:xfrm>
          <a:prstGeom prst="triangle">
            <a:avLst>
              <a:gd name="adj" fmla="val 32425"/>
            </a:avLst>
          </a:prstGeom>
          <a:solidFill>
            <a:schemeClr val="accent2"/>
          </a:solidFill>
          <a:ln>
            <a:noFill/>
          </a:ln>
        </p:spPr>
        <p:style>
          <a:lnRef idx="0">
            <a:scrgbClr r="0" g="0" b="0"/>
          </a:lnRef>
          <a:fillRef idx="0">
            <a:scrgbClr r="0" g="0" b="0"/>
          </a:fillRef>
          <a:effectRef idx="0">
            <a:scrgbClr r="0" g="0" b="0"/>
          </a:effectRef>
          <a:fontRef idx="minor"/>
        </p:style>
      </p:sp>
      <p:sp>
        <p:nvSpPr>
          <p:cNvPr id="56" name="CustomShape 2"/>
          <p:cNvSpPr/>
          <p:nvPr/>
        </p:nvSpPr>
        <p:spPr>
          <a:xfrm rot="10800000" flipH="1">
            <a:off x="0" y="360"/>
            <a:ext cx="5433840" cy="1326960"/>
          </a:xfrm>
          <a:prstGeom prst="rect">
            <a:avLst/>
          </a:prstGeom>
          <a:solidFill>
            <a:schemeClr val="accent4"/>
          </a:solidFill>
          <a:ln>
            <a:noFill/>
          </a:ln>
        </p:spPr>
        <p:style>
          <a:lnRef idx="0">
            <a:scrgbClr r="0" g="0" b="0"/>
          </a:lnRef>
          <a:fillRef idx="0">
            <a:scrgbClr r="0" g="0" b="0"/>
          </a:fillRef>
          <a:effectRef idx="0">
            <a:scrgbClr r="0" g="0" b="0"/>
          </a:effectRef>
          <a:fontRef idx="minor"/>
        </p:style>
      </p:sp>
      <p:sp>
        <p:nvSpPr>
          <p:cNvPr id="57" name="CustomShape 3"/>
          <p:cNvSpPr/>
          <p:nvPr/>
        </p:nvSpPr>
        <p:spPr>
          <a:xfrm rot="10800000" flipH="1">
            <a:off x="5429160" y="360"/>
            <a:ext cx="1326960" cy="1326960"/>
          </a:xfrm>
          <a:prstGeom prst="rtTriangle">
            <a:avLst/>
          </a:prstGeom>
          <a:solidFill>
            <a:schemeClr val="accent4"/>
          </a:solidFill>
          <a:ln>
            <a:noFill/>
          </a:ln>
        </p:spPr>
        <p:style>
          <a:lnRef idx="0">
            <a:scrgbClr r="0" g="0" b="0"/>
          </a:lnRef>
          <a:fillRef idx="0">
            <a:scrgbClr r="0" g="0" b="0"/>
          </a:fillRef>
          <a:effectRef idx="0">
            <a:scrgbClr r="0" g="0" b="0"/>
          </a:effectRef>
          <a:fontRef idx="minor"/>
        </p:style>
      </p:sp>
      <p:sp>
        <p:nvSpPr>
          <p:cNvPr id="58" name="PlaceHolder 4"/>
          <p:cNvSpPr>
            <a:spLocks noGrp="1"/>
          </p:cNvSpPr>
          <p:nvPr>
            <p:ph type="body"/>
          </p:nvPr>
        </p:nvSpPr>
        <p:spPr>
          <a:xfrm>
            <a:off x="628560" y="1369080"/>
            <a:ext cx="7886520" cy="2974680"/>
          </a:xfrm>
          <a:prstGeom prst="rect">
            <a:avLst/>
          </a:prstGeom>
        </p:spPr>
        <p:txBody>
          <a:bodyPr>
            <a:noAutofit/>
          </a:bodyPr>
          <a:lstStyle/>
          <a:p>
            <a:pPr marL="171360" indent="-171000">
              <a:lnSpc>
                <a:spcPct val="90000"/>
              </a:lnSpc>
              <a:spcBef>
                <a:spcPts val="751"/>
              </a:spcBef>
              <a:buClr>
                <a:srgbClr val="CBD3E3"/>
              </a:buClr>
              <a:buFont typeface="Arial"/>
              <a:buChar char="•"/>
            </a:pPr>
            <a:r>
              <a:rPr lang="en-US" sz="2100" b="0" strike="noStrike" spc="-1">
                <a:solidFill>
                  <a:srgbClr val="263248"/>
                </a:solidFill>
                <a:latin typeface="Arial"/>
              </a:rPr>
              <a:t>Click to edit Master text styles</a:t>
            </a:r>
          </a:p>
          <a:p>
            <a:pPr marL="514440" lvl="1" indent="-171000">
              <a:lnSpc>
                <a:spcPct val="90000"/>
              </a:lnSpc>
              <a:spcBef>
                <a:spcPts val="374"/>
              </a:spcBef>
              <a:buClr>
                <a:srgbClr val="CBD3E3"/>
              </a:buClr>
              <a:buFont typeface="Arial"/>
              <a:buChar char="•"/>
            </a:pPr>
            <a:r>
              <a:rPr lang="en-US" sz="1800" b="0" strike="noStrike" spc="-1">
                <a:solidFill>
                  <a:srgbClr val="263248"/>
                </a:solidFill>
                <a:latin typeface="Arial"/>
              </a:rPr>
              <a:t>Second level</a:t>
            </a:r>
          </a:p>
          <a:p>
            <a:pPr marL="857160" lvl="2" indent="-171000">
              <a:lnSpc>
                <a:spcPct val="90000"/>
              </a:lnSpc>
              <a:spcBef>
                <a:spcPts val="374"/>
              </a:spcBef>
              <a:buClr>
                <a:srgbClr val="CBD3E3"/>
              </a:buClr>
              <a:buFont typeface="Arial"/>
              <a:buChar char="•"/>
            </a:pPr>
            <a:r>
              <a:rPr lang="en-US" sz="1500" b="0" strike="noStrike" spc="-1">
                <a:solidFill>
                  <a:srgbClr val="263248"/>
                </a:solidFill>
                <a:latin typeface="Arial"/>
              </a:rPr>
              <a:t>Third level</a:t>
            </a:r>
          </a:p>
          <a:p>
            <a:pPr marL="1200240" lvl="3" indent="-171000">
              <a:lnSpc>
                <a:spcPct val="90000"/>
              </a:lnSpc>
              <a:spcBef>
                <a:spcPts val="374"/>
              </a:spcBef>
              <a:buClr>
                <a:srgbClr val="CBD3E3"/>
              </a:buClr>
              <a:buFont typeface="Arial"/>
              <a:buChar char="•"/>
            </a:pPr>
            <a:r>
              <a:rPr lang="en-US" sz="1350" b="0" strike="noStrike" spc="-1">
                <a:solidFill>
                  <a:srgbClr val="263248"/>
                </a:solidFill>
                <a:latin typeface="Arial"/>
              </a:rPr>
              <a:t>Fourth level</a:t>
            </a:r>
          </a:p>
          <a:p>
            <a:pPr marL="1542960" lvl="4" indent="-171000">
              <a:lnSpc>
                <a:spcPct val="90000"/>
              </a:lnSpc>
              <a:spcBef>
                <a:spcPts val="374"/>
              </a:spcBef>
              <a:buClr>
                <a:srgbClr val="CBD3E3"/>
              </a:buClr>
              <a:buFont typeface="Arial"/>
              <a:buChar char="•"/>
            </a:pPr>
            <a:r>
              <a:rPr lang="en-US" sz="1350" b="0" strike="noStrike" spc="-1">
                <a:solidFill>
                  <a:srgbClr val="263248"/>
                </a:solidFill>
                <a:latin typeface="Arial"/>
              </a:rPr>
              <a:t>Fifth level</a:t>
            </a:r>
          </a:p>
        </p:txBody>
      </p:sp>
      <p:sp>
        <p:nvSpPr>
          <p:cNvPr id="59" name="PlaceHolder 5"/>
          <p:cNvSpPr>
            <a:spLocks noGrp="1"/>
          </p:cNvSpPr>
          <p:nvPr>
            <p:ph type="ftr"/>
          </p:nvPr>
        </p:nvSpPr>
        <p:spPr>
          <a:xfrm>
            <a:off x="3757320" y="4640400"/>
            <a:ext cx="3085920" cy="273600"/>
          </a:xfrm>
          <a:prstGeom prst="rect">
            <a:avLst/>
          </a:prstGeom>
        </p:spPr>
        <p:txBody>
          <a:bodyPr anchor="ctr">
            <a:noAutofit/>
          </a:bodyPr>
          <a:lstStyle/>
          <a:p>
            <a:endParaRPr lang="cs-CZ" sz="2400" b="0" strike="noStrike" spc="-1">
              <a:latin typeface="Times New Roman"/>
            </a:endParaRPr>
          </a:p>
        </p:txBody>
      </p:sp>
      <p:sp>
        <p:nvSpPr>
          <p:cNvPr id="60" name="CustomShape 6"/>
          <p:cNvSpPr/>
          <p:nvPr/>
        </p:nvSpPr>
        <p:spPr>
          <a:xfrm rot="10800000" flipH="1">
            <a:off x="360" y="381240"/>
            <a:ext cx="6303600" cy="77148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61" name="CustomShape 7"/>
          <p:cNvSpPr/>
          <p:nvPr/>
        </p:nvSpPr>
        <p:spPr>
          <a:xfrm rot="10800000" flipH="1">
            <a:off x="6300360" y="381240"/>
            <a:ext cx="771480" cy="771480"/>
          </a:xfrm>
          <a:prstGeom prst="rtTriangle">
            <a:avLst/>
          </a:prstGeom>
          <a:solidFill>
            <a:schemeClr val="accent1"/>
          </a:solidFill>
          <a:ln>
            <a:noFill/>
          </a:ln>
        </p:spPr>
        <p:style>
          <a:lnRef idx="0">
            <a:scrgbClr r="0" g="0" b="0"/>
          </a:lnRef>
          <a:fillRef idx="0">
            <a:scrgbClr r="0" g="0" b="0"/>
          </a:fillRef>
          <a:effectRef idx="0">
            <a:scrgbClr r="0" g="0" b="0"/>
          </a:effectRef>
          <a:fontRef idx="minor"/>
        </p:style>
      </p:sp>
      <p:sp>
        <p:nvSpPr>
          <p:cNvPr id="62" name="PlaceHolder 8"/>
          <p:cNvSpPr>
            <a:spLocks noGrp="1"/>
          </p:cNvSpPr>
          <p:nvPr>
            <p:ph type="title"/>
          </p:nvPr>
        </p:nvSpPr>
        <p:spPr>
          <a:xfrm>
            <a:off x="628560" y="380880"/>
            <a:ext cx="5682960" cy="771480"/>
          </a:xfrm>
          <a:prstGeom prst="rect">
            <a:avLst/>
          </a:prstGeom>
        </p:spPr>
        <p:txBody>
          <a:bodyPr anchor="ctr">
            <a:normAutofit/>
          </a:bodyPr>
          <a:lstStyle/>
          <a:p>
            <a:pPr>
              <a:lnSpc>
                <a:spcPct val="90000"/>
              </a:lnSpc>
            </a:pPr>
            <a:r>
              <a:rPr lang="en-US" sz="2400" b="0" strike="noStrike" spc="-1">
                <a:solidFill>
                  <a:srgbClr val="FFFFFF"/>
                </a:solidFill>
                <a:latin typeface="Arial"/>
              </a:rPr>
              <a:t>Click to edit Master title style</a:t>
            </a:r>
            <a:endParaRPr lang="en-US" sz="2400" b="0" strike="noStrike" spc="-1">
              <a:solidFill>
                <a:srgbClr val="263248"/>
              </a:solidFill>
              <a:latin typeface="Arial"/>
            </a:endParaRPr>
          </a:p>
        </p:txBody>
      </p:sp>
      <p:grpSp>
        <p:nvGrpSpPr>
          <p:cNvPr id="63" name="Group 9"/>
          <p:cNvGrpSpPr/>
          <p:nvPr/>
        </p:nvGrpSpPr>
        <p:grpSpPr>
          <a:xfrm>
            <a:off x="6947280" y="4472640"/>
            <a:ext cx="2202120" cy="670320"/>
            <a:chOff x="6947280" y="4472640"/>
            <a:chExt cx="2202120" cy="670320"/>
          </a:xfrm>
        </p:grpSpPr>
        <p:sp>
          <p:nvSpPr>
            <p:cNvPr id="64" name="CustomShape 10"/>
            <p:cNvSpPr/>
            <p:nvPr/>
          </p:nvSpPr>
          <p:spPr>
            <a:xfrm rot="10800000">
              <a:off x="6947280" y="4948560"/>
              <a:ext cx="393840" cy="131040"/>
            </a:xfrm>
            <a:prstGeom prst="triangle">
              <a:avLst>
                <a:gd name="adj" fmla="val 32425"/>
              </a:avLst>
            </a:prstGeom>
            <a:solidFill>
              <a:schemeClr val="accent6"/>
            </a:solidFill>
            <a:ln>
              <a:noFill/>
            </a:ln>
          </p:spPr>
          <p:style>
            <a:lnRef idx="0">
              <a:scrgbClr r="0" g="0" b="0"/>
            </a:lnRef>
            <a:fillRef idx="0">
              <a:scrgbClr r="0" g="0" b="0"/>
            </a:fillRef>
            <a:effectRef idx="0">
              <a:scrgbClr r="0" g="0" b="0"/>
            </a:effectRef>
            <a:fontRef idx="minor"/>
          </p:style>
        </p:sp>
        <p:grpSp>
          <p:nvGrpSpPr>
            <p:cNvPr id="65" name="Group 11"/>
            <p:cNvGrpSpPr/>
            <p:nvPr/>
          </p:nvGrpSpPr>
          <p:grpSpPr>
            <a:xfrm>
              <a:off x="7106040" y="4472640"/>
              <a:ext cx="2040840" cy="670320"/>
              <a:chOff x="7106040" y="4472640"/>
              <a:chExt cx="2040840" cy="670320"/>
            </a:xfrm>
          </p:grpSpPr>
          <p:sp>
            <p:nvSpPr>
              <p:cNvPr id="66" name="CustomShape 12"/>
              <p:cNvSpPr/>
              <p:nvPr/>
            </p:nvSpPr>
            <p:spPr>
              <a:xfrm flipH="1">
                <a:off x="7774560" y="4472640"/>
                <a:ext cx="1372320" cy="670320"/>
              </a:xfrm>
              <a:prstGeom prst="rect">
                <a:avLst/>
              </a:prstGeom>
              <a:solidFill>
                <a:schemeClr val="accent4"/>
              </a:solidFill>
              <a:ln>
                <a:noFill/>
              </a:ln>
            </p:spPr>
            <p:style>
              <a:lnRef idx="0">
                <a:scrgbClr r="0" g="0" b="0"/>
              </a:lnRef>
              <a:fillRef idx="0">
                <a:scrgbClr r="0" g="0" b="0"/>
              </a:fillRef>
              <a:effectRef idx="0">
                <a:scrgbClr r="0" g="0" b="0"/>
              </a:effectRef>
              <a:fontRef idx="minor"/>
            </p:style>
          </p:sp>
          <p:sp>
            <p:nvSpPr>
              <p:cNvPr id="67" name="CustomShape 13"/>
              <p:cNvSpPr/>
              <p:nvPr/>
            </p:nvSpPr>
            <p:spPr>
              <a:xfrm flipH="1">
                <a:off x="7105680" y="4472640"/>
                <a:ext cx="670680" cy="670320"/>
              </a:xfrm>
              <a:prstGeom prst="rtTriangle">
                <a:avLst/>
              </a:prstGeom>
              <a:solidFill>
                <a:schemeClr val="accent4"/>
              </a:solidFill>
              <a:ln>
                <a:noFill/>
              </a:ln>
            </p:spPr>
            <p:style>
              <a:lnRef idx="0">
                <a:scrgbClr r="0" g="0" b="0"/>
              </a:lnRef>
              <a:fillRef idx="0">
                <a:scrgbClr r="0" g="0" b="0"/>
              </a:fillRef>
              <a:effectRef idx="0">
                <a:scrgbClr r="0" g="0" b="0"/>
              </a:effectRef>
              <a:fontRef idx="minor"/>
            </p:style>
          </p:sp>
        </p:grpSp>
        <p:grpSp>
          <p:nvGrpSpPr>
            <p:cNvPr id="68" name="Group 14"/>
            <p:cNvGrpSpPr/>
            <p:nvPr/>
          </p:nvGrpSpPr>
          <p:grpSpPr>
            <a:xfrm>
              <a:off x="6949440" y="4646880"/>
              <a:ext cx="2199960" cy="304200"/>
              <a:chOff x="6949440" y="4646880"/>
              <a:chExt cx="2199960" cy="304200"/>
            </a:xfrm>
          </p:grpSpPr>
          <p:sp>
            <p:nvSpPr>
              <p:cNvPr id="69" name="CustomShape 15"/>
              <p:cNvSpPr/>
              <p:nvPr/>
            </p:nvSpPr>
            <p:spPr>
              <a:xfrm flipH="1">
                <a:off x="7247880" y="4646880"/>
                <a:ext cx="1901520" cy="304200"/>
              </a:xfrm>
              <a:prstGeom prst="rect">
                <a:avLst/>
              </a:prstGeom>
              <a:solidFill>
                <a:schemeClr val="accent5"/>
              </a:solidFill>
              <a:ln>
                <a:noFill/>
              </a:ln>
            </p:spPr>
            <p:style>
              <a:lnRef idx="0">
                <a:scrgbClr r="0" g="0" b="0"/>
              </a:lnRef>
              <a:fillRef idx="0">
                <a:scrgbClr r="0" g="0" b="0"/>
              </a:fillRef>
              <a:effectRef idx="0">
                <a:scrgbClr r="0" g="0" b="0"/>
              </a:effectRef>
              <a:fontRef idx="minor"/>
            </p:style>
          </p:sp>
          <p:sp>
            <p:nvSpPr>
              <p:cNvPr id="70" name="CustomShape 16"/>
              <p:cNvSpPr/>
              <p:nvPr/>
            </p:nvSpPr>
            <p:spPr>
              <a:xfrm flipH="1">
                <a:off x="6949080" y="4646880"/>
                <a:ext cx="304200" cy="304200"/>
              </a:xfrm>
              <a:prstGeom prst="rtTriangle">
                <a:avLst/>
              </a:prstGeom>
              <a:solidFill>
                <a:schemeClr val="accent5"/>
              </a:solidFill>
              <a:ln>
                <a:noFill/>
              </a:ln>
            </p:spPr>
            <p:style>
              <a:lnRef idx="0">
                <a:scrgbClr r="0" g="0" b="0"/>
              </a:lnRef>
              <a:fillRef idx="0">
                <a:scrgbClr r="0" g="0" b="0"/>
              </a:fillRef>
              <a:effectRef idx="0">
                <a:scrgbClr r="0" g="0" b="0"/>
              </a:effectRef>
              <a:fontRef idx="minor"/>
            </p:style>
          </p:sp>
        </p:grpSp>
      </p:grpSp>
      <p:sp>
        <p:nvSpPr>
          <p:cNvPr id="71" name="PlaceHolder 17"/>
          <p:cNvSpPr>
            <a:spLocks noGrp="1"/>
          </p:cNvSpPr>
          <p:nvPr>
            <p:ph type="sldNum"/>
          </p:nvPr>
        </p:nvSpPr>
        <p:spPr>
          <a:xfrm>
            <a:off x="8182800" y="4654800"/>
            <a:ext cx="956880" cy="273600"/>
          </a:xfrm>
          <a:prstGeom prst="rect">
            <a:avLst/>
          </a:prstGeom>
        </p:spPr>
        <p:txBody>
          <a:bodyPr anchor="ctr">
            <a:noAutofit/>
          </a:bodyPr>
          <a:lstStyle/>
          <a:p>
            <a:pPr algn="r">
              <a:lnSpc>
                <a:spcPct val="100000"/>
              </a:lnSpc>
            </a:pPr>
            <a:fld id="{F3048406-8D64-42C9-97A6-62F6E19A008B}" type="slidenum">
              <a:rPr lang="cs-CZ" sz="900" b="1" strike="noStrike" spc="-1">
                <a:solidFill>
                  <a:srgbClr val="FFFFFF"/>
                </a:solidFill>
                <a:latin typeface="Arial"/>
              </a:rPr>
              <a:t>‹#›</a:t>
            </a:fld>
            <a:endParaRPr lang="cs-CZ" sz="900" b="0" strike="noStrike" spc="-1">
              <a:latin typeface="Times New Roman"/>
            </a:endParaRPr>
          </a:p>
        </p:txBody>
      </p:sp>
      <p:pic>
        <p:nvPicPr>
          <p:cNvPr id="72" name="Obrázek 11"/>
          <p:cNvPicPr/>
          <p:nvPr/>
        </p:nvPicPr>
        <p:blipFill>
          <a:blip r:embed="rId14"/>
          <a:stretch/>
        </p:blipFill>
        <p:spPr>
          <a:xfrm>
            <a:off x="117360" y="4622400"/>
            <a:ext cx="2826720" cy="27972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 name="CustomShape 1"/>
          <p:cNvSpPr/>
          <p:nvPr/>
        </p:nvSpPr>
        <p:spPr>
          <a:xfrm>
            <a:off x="6292800" y="126360"/>
            <a:ext cx="779400" cy="259560"/>
          </a:xfrm>
          <a:prstGeom prst="triangle">
            <a:avLst>
              <a:gd name="adj" fmla="val 32425"/>
            </a:avLst>
          </a:prstGeom>
          <a:solidFill>
            <a:schemeClr val="accent2"/>
          </a:solidFill>
          <a:ln>
            <a:noFill/>
          </a:ln>
        </p:spPr>
        <p:style>
          <a:lnRef idx="0">
            <a:scrgbClr r="0" g="0" b="0"/>
          </a:lnRef>
          <a:fillRef idx="0">
            <a:scrgbClr r="0" g="0" b="0"/>
          </a:fillRef>
          <a:effectRef idx="0">
            <a:scrgbClr r="0" g="0" b="0"/>
          </a:effectRef>
          <a:fontRef idx="minor"/>
        </p:style>
      </p:sp>
      <p:sp>
        <p:nvSpPr>
          <p:cNvPr id="110" name="CustomShape 2"/>
          <p:cNvSpPr/>
          <p:nvPr/>
        </p:nvSpPr>
        <p:spPr>
          <a:xfrm rot="10800000" flipH="1">
            <a:off x="0" y="360"/>
            <a:ext cx="5433840" cy="1326960"/>
          </a:xfrm>
          <a:prstGeom prst="rect">
            <a:avLst/>
          </a:prstGeom>
          <a:solidFill>
            <a:schemeClr val="accent4"/>
          </a:solidFill>
          <a:ln>
            <a:noFill/>
          </a:ln>
        </p:spPr>
        <p:style>
          <a:lnRef idx="0">
            <a:scrgbClr r="0" g="0" b="0"/>
          </a:lnRef>
          <a:fillRef idx="0">
            <a:scrgbClr r="0" g="0" b="0"/>
          </a:fillRef>
          <a:effectRef idx="0">
            <a:scrgbClr r="0" g="0" b="0"/>
          </a:effectRef>
          <a:fontRef idx="minor"/>
        </p:style>
      </p:sp>
      <p:sp>
        <p:nvSpPr>
          <p:cNvPr id="111" name="CustomShape 3"/>
          <p:cNvSpPr/>
          <p:nvPr/>
        </p:nvSpPr>
        <p:spPr>
          <a:xfrm rot="10800000" flipH="1">
            <a:off x="5429160" y="360"/>
            <a:ext cx="1326960" cy="1326960"/>
          </a:xfrm>
          <a:prstGeom prst="rtTriangle">
            <a:avLst/>
          </a:prstGeom>
          <a:solidFill>
            <a:schemeClr val="accent4"/>
          </a:solidFill>
          <a:ln>
            <a:noFill/>
          </a:ln>
        </p:spPr>
        <p:style>
          <a:lnRef idx="0">
            <a:scrgbClr r="0" g="0" b="0"/>
          </a:lnRef>
          <a:fillRef idx="0">
            <a:scrgbClr r="0" g="0" b="0"/>
          </a:fillRef>
          <a:effectRef idx="0">
            <a:scrgbClr r="0" g="0" b="0"/>
          </a:effectRef>
          <a:fontRef idx="minor"/>
        </p:style>
      </p:sp>
      <p:sp>
        <p:nvSpPr>
          <p:cNvPr id="112" name="PlaceHolder 4"/>
          <p:cNvSpPr>
            <a:spLocks noGrp="1"/>
          </p:cNvSpPr>
          <p:nvPr>
            <p:ph type="body"/>
          </p:nvPr>
        </p:nvSpPr>
        <p:spPr>
          <a:xfrm>
            <a:off x="628560" y="1369080"/>
            <a:ext cx="7886520" cy="2974680"/>
          </a:xfrm>
          <a:prstGeom prst="rect">
            <a:avLst/>
          </a:prstGeom>
        </p:spPr>
        <p:txBody>
          <a:bodyPr>
            <a:noAutofit/>
          </a:bodyPr>
          <a:lstStyle/>
          <a:p>
            <a:pPr marL="171360" indent="-171000">
              <a:lnSpc>
                <a:spcPct val="90000"/>
              </a:lnSpc>
              <a:spcBef>
                <a:spcPts val="751"/>
              </a:spcBef>
              <a:buClr>
                <a:srgbClr val="CBD3E3"/>
              </a:buClr>
              <a:buFont typeface="Arial"/>
              <a:buChar char="•"/>
            </a:pPr>
            <a:r>
              <a:rPr lang="en-US" sz="2100" b="0" strike="noStrike" spc="-1">
                <a:solidFill>
                  <a:srgbClr val="263248"/>
                </a:solidFill>
                <a:latin typeface="Arial"/>
              </a:rPr>
              <a:t>Click to edit Master text styles</a:t>
            </a:r>
          </a:p>
          <a:p>
            <a:pPr marL="514440" lvl="1" indent="-171000">
              <a:lnSpc>
                <a:spcPct val="90000"/>
              </a:lnSpc>
              <a:spcBef>
                <a:spcPts val="374"/>
              </a:spcBef>
              <a:buClr>
                <a:srgbClr val="CBD3E3"/>
              </a:buClr>
              <a:buFont typeface="Arial"/>
              <a:buChar char="•"/>
            </a:pPr>
            <a:r>
              <a:rPr lang="en-US" sz="1800" b="0" strike="noStrike" spc="-1">
                <a:solidFill>
                  <a:srgbClr val="263248"/>
                </a:solidFill>
                <a:latin typeface="Arial"/>
              </a:rPr>
              <a:t>Second level</a:t>
            </a:r>
          </a:p>
          <a:p>
            <a:pPr marL="857160" lvl="2" indent="-171000">
              <a:lnSpc>
                <a:spcPct val="90000"/>
              </a:lnSpc>
              <a:spcBef>
                <a:spcPts val="374"/>
              </a:spcBef>
              <a:buClr>
                <a:srgbClr val="CBD3E3"/>
              </a:buClr>
              <a:buFont typeface="Arial"/>
              <a:buChar char="•"/>
            </a:pPr>
            <a:r>
              <a:rPr lang="en-US" sz="1500" b="0" strike="noStrike" spc="-1">
                <a:solidFill>
                  <a:srgbClr val="263248"/>
                </a:solidFill>
                <a:latin typeface="Arial"/>
              </a:rPr>
              <a:t>Third level</a:t>
            </a:r>
          </a:p>
          <a:p>
            <a:pPr marL="1200240" lvl="3" indent="-171000">
              <a:lnSpc>
                <a:spcPct val="90000"/>
              </a:lnSpc>
              <a:spcBef>
                <a:spcPts val="374"/>
              </a:spcBef>
              <a:buClr>
                <a:srgbClr val="CBD3E3"/>
              </a:buClr>
              <a:buFont typeface="Arial"/>
              <a:buChar char="•"/>
            </a:pPr>
            <a:r>
              <a:rPr lang="en-US" sz="1350" b="0" strike="noStrike" spc="-1">
                <a:solidFill>
                  <a:srgbClr val="263248"/>
                </a:solidFill>
                <a:latin typeface="Arial"/>
              </a:rPr>
              <a:t>Fourth level</a:t>
            </a:r>
          </a:p>
          <a:p>
            <a:pPr marL="1542960" lvl="4" indent="-171000">
              <a:lnSpc>
                <a:spcPct val="90000"/>
              </a:lnSpc>
              <a:spcBef>
                <a:spcPts val="374"/>
              </a:spcBef>
              <a:buClr>
                <a:srgbClr val="CBD3E3"/>
              </a:buClr>
              <a:buFont typeface="Arial"/>
              <a:buChar char="•"/>
            </a:pPr>
            <a:r>
              <a:rPr lang="en-US" sz="1350" b="0" strike="noStrike" spc="-1">
                <a:solidFill>
                  <a:srgbClr val="263248"/>
                </a:solidFill>
                <a:latin typeface="Arial"/>
              </a:rPr>
              <a:t>Fifth level</a:t>
            </a:r>
          </a:p>
        </p:txBody>
      </p:sp>
      <p:sp>
        <p:nvSpPr>
          <p:cNvPr id="113" name="PlaceHolder 5"/>
          <p:cNvSpPr>
            <a:spLocks noGrp="1"/>
          </p:cNvSpPr>
          <p:nvPr>
            <p:ph type="ftr"/>
          </p:nvPr>
        </p:nvSpPr>
        <p:spPr>
          <a:xfrm>
            <a:off x="3757320" y="4640400"/>
            <a:ext cx="3085920" cy="273600"/>
          </a:xfrm>
          <a:prstGeom prst="rect">
            <a:avLst/>
          </a:prstGeom>
        </p:spPr>
        <p:txBody>
          <a:bodyPr anchor="ctr">
            <a:noAutofit/>
          </a:bodyPr>
          <a:lstStyle/>
          <a:p>
            <a:endParaRPr lang="cs-CZ" sz="2400" b="0" strike="noStrike" spc="-1">
              <a:latin typeface="Times New Roman"/>
            </a:endParaRPr>
          </a:p>
        </p:txBody>
      </p:sp>
      <p:sp>
        <p:nvSpPr>
          <p:cNvPr id="114" name="CustomShape 6"/>
          <p:cNvSpPr/>
          <p:nvPr/>
        </p:nvSpPr>
        <p:spPr>
          <a:xfrm rot="10800000" flipH="1">
            <a:off x="360" y="381240"/>
            <a:ext cx="6303600" cy="77148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115" name="CustomShape 7"/>
          <p:cNvSpPr/>
          <p:nvPr/>
        </p:nvSpPr>
        <p:spPr>
          <a:xfrm rot="10800000" flipH="1">
            <a:off x="6300360" y="381240"/>
            <a:ext cx="771480" cy="771480"/>
          </a:xfrm>
          <a:prstGeom prst="rtTriangle">
            <a:avLst/>
          </a:prstGeom>
          <a:solidFill>
            <a:schemeClr val="accent1"/>
          </a:solidFill>
          <a:ln>
            <a:noFill/>
          </a:ln>
        </p:spPr>
        <p:style>
          <a:lnRef idx="0">
            <a:scrgbClr r="0" g="0" b="0"/>
          </a:lnRef>
          <a:fillRef idx="0">
            <a:scrgbClr r="0" g="0" b="0"/>
          </a:fillRef>
          <a:effectRef idx="0">
            <a:scrgbClr r="0" g="0" b="0"/>
          </a:effectRef>
          <a:fontRef idx="minor"/>
        </p:style>
      </p:sp>
      <p:sp>
        <p:nvSpPr>
          <p:cNvPr id="116" name="PlaceHolder 8"/>
          <p:cNvSpPr>
            <a:spLocks noGrp="1"/>
          </p:cNvSpPr>
          <p:nvPr>
            <p:ph type="title"/>
          </p:nvPr>
        </p:nvSpPr>
        <p:spPr>
          <a:xfrm>
            <a:off x="628560" y="380880"/>
            <a:ext cx="5682960" cy="771480"/>
          </a:xfrm>
          <a:prstGeom prst="rect">
            <a:avLst/>
          </a:prstGeom>
        </p:spPr>
        <p:txBody>
          <a:bodyPr anchor="ctr">
            <a:normAutofit/>
          </a:bodyPr>
          <a:lstStyle/>
          <a:p>
            <a:pPr>
              <a:lnSpc>
                <a:spcPct val="90000"/>
              </a:lnSpc>
            </a:pPr>
            <a:r>
              <a:rPr lang="en-US" sz="2400" b="0" strike="noStrike" spc="-1">
                <a:solidFill>
                  <a:srgbClr val="FFFFFF"/>
                </a:solidFill>
                <a:latin typeface="Arial"/>
              </a:rPr>
              <a:t>Click to edit Master title style</a:t>
            </a:r>
            <a:endParaRPr lang="en-US" sz="2400" b="0" strike="noStrike" spc="-1">
              <a:solidFill>
                <a:srgbClr val="263248"/>
              </a:solidFill>
              <a:latin typeface="Arial"/>
            </a:endParaRPr>
          </a:p>
        </p:txBody>
      </p:sp>
      <p:pic>
        <p:nvPicPr>
          <p:cNvPr id="117" name="Picture 11"/>
          <p:cNvPicPr/>
          <p:nvPr/>
        </p:nvPicPr>
        <p:blipFill>
          <a:blip r:embed="rId14"/>
          <a:stretch/>
        </p:blipFill>
        <p:spPr>
          <a:xfrm>
            <a:off x="117360" y="614520"/>
            <a:ext cx="337680" cy="304200"/>
          </a:xfrm>
          <a:prstGeom prst="rect">
            <a:avLst/>
          </a:prstGeom>
          <a:ln>
            <a:noFill/>
          </a:ln>
        </p:spPr>
      </p:pic>
      <p:grpSp>
        <p:nvGrpSpPr>
          <p:cNvPr id="118" name="Group 9"/>
          <p:cNvGrpSpPr/>
          <p:nvPr/>
        </p:nvGrpSpPr>
        <p:grpSpPr>
          <a:xfrm>
            <a:off x="6947280" y="4472640"/>
            <a:ext cx="2202120" cy="670320"/>
            <a:chOff x="6947280" y="4472640"/>
            <a:chExt cx="2202120" cy="670320"/>
          </a:xfrm>
        </p:grpSpPr>
        <p:sp>
          <p:nvSpPr>
            <p:cNvPr id="119" name="CustomShape 10"/>
            <p:cNvSpPr/>
            <p:nvPr/>
          </p:nvSpPr>
          <p:spPr>
            <a:xfrm rot="10800000">
              <a:off x="6947280" y="4948560"/>
              <a:ext cx="393840" cy="131040"/>
            </a:xfrm>
            <a:prstGeom prst="triangle">
              <a:avLst>
                <a:gd name="adj" fmla="val 32425"/>
              </a:avLst>
            </a:prstGeom>
            <a:solidFill>
              <a:schemeClr val="accent6"/>
            </a:solidFill>
            <a:ln>
              <a:noFill/>
            </a:ln>
          </p:spPr>
          <p:style>
            <a:lnRef idx="0">
              <a:scrgbClr r="0" g="0" b="0"/>
            </a:lnRef>
            <a:fillRef idx="0">
              <a:scrgbClr r="0" g="0" b="0"/>
            </a:fillRef>
            <a:effectRef idx="0">
              <a:scrgbClr r="0" g="0" b="0"/>
            </a:effectRef>
            <a:fontRef idx="minor"/>
          </p:style>
        </p:sp>
        <p:grpSp>
          <p:nvGrpSpPr>
            <p:cNvPr id="120" name="Group 11"/>
            <p:cNvGrpSpPr/>
            <p:nvPr/>
          </p:nvGrpSpPr>
          <p:grpSpPr>
            <a:xfrm>
              <a:off x="7106040" y="4472640"/>
              <a:ext cx="2040840" cy="670320"/>
              <a:chOff x="7106040" y="4472640"/>
              <a:chExt cx="2040840" cy="670320"/>
            </a:xfrm>
          </p:grpSpPr>
          <p:sp>
            <p:nvSpPr>
              <p:cNvPr id="121" name="CustomShape 12"/>
              <p:cNvSpPr/>
              <p:nvPr/>
            </p:nvSpPr>
            <p:spPr>
              <a:xfrm flipH="1">
                <a:off x="7774560" y="4472640"/>
                <a:ext cx="1372320" cy="670320"/>
              </a:xfrm>
              <a:prstGeom prst="rect">
                <a:avLst/>
              </a:prstGeom>
              <a:solidFill>
                <a:schemeClr val="accent4"/>
              </a:solidFill>
              <a:ln>
                <a:noFill/>
              </a:ln>
            </p:spPr>
            <p:style>
              <a:lnRef idx="0">
                <a:scrgbClr r="0" g="0" b="0"/>
              </a:lnRef>
              <a:fillRef idx="0">
                <a:scrgbClr r="0" g="0" b="0"/>
              </a:fillRef>
              <a:effectRef idx="0">
                <a:scrgbClr r="0" g="0" b="0"/>
              </a:effectRef>
              <a:fontRef idx="minor"/>
            </p:style>
          </p:sp>
          <p:sp>
            <p:nvSpPr>
              <p:cNvPr id="122" name="CustomShape 13"/>
              <p:cNvSpPr/>
              <p:nvPr/>
            </p:nvSpPr>
            <p:spPr>
              <a:xfrm flipH="1">
                <a:off x="7105680" y="4472640"/>
                <a:ext cx="670680" cy="670320"/>
              </a:xfrm>
              <a:prstGeom prst="rtTriangle">
                <a:avLst/>
              </a:prstGeom>
              <a:solidFill>
                <a:schemeClr val="accent4"/>
              </a:solidFill>
              <a:ln>
                <a:noFill/>
              </a:ln>
            </p:spPr>
            <p:style>
              <a:lnRef idx="0">
                <a:scrgbClr r="0" g="0" b="0"/>
              </a:lnRef>
              <a:fillRef idx="0">
                <a:scrgbClr r="0" g="0" b="0"/>
              </a:fillRef>
              <a:effectRef idx="0">
                <a:scrgbClr r="0" g="0" b="0"/>
              </a:effectRef>
              <a:fontRef idx="minor"/>
            </p:style>
          </p:sp>
        </p:grpSp>
        <p:grpSp>
          <p:nvGrpSpPr>
            <p:cNvPr id="123" name="Group 14"/>
            <p:cNvGrpSpPr/>
            <p:nvPr/>
          </p:nvGrpSpPr>
          <p:grpSpPr>
            <a:xfrm>
              <a:off x="6949440" y="4646880"/>
              <a:ext cx="2199960" cy="304200"/>
              <a:chOff x="6949440" y="4646880"/>
              <a:chExt cx="2199960" cy="304200"/>
            </a:xfrm>
          </p:grpSpPr>
          <p:sp>
            <p:nvSpPr>
              <p:cNvPr id="124" name="CustomShape 15"/>
              <p:cNvSpPr/>
              <p:nvPr/>
            </p:nvSpPr>
            <p:spPr>
              <a:xfrm flipH="1">
                <a:off x="7247880" y="4646880"/>
                <a:ext cx="1901520" cy="304200"/>
              </a:xfrm>
              <a:prstGeom prst="rect">
                <a:avLst/>
              </a:prstGeom>
              <a:solidFill>
                <a:schemeClr val="accent5"/>
              </a:solidFill>
              <a:ln>
                <a:noFill/>
              </a:ln>
            </p:spPr>
            <p:style>
              <a:lnRef idx="0">
                <a:scrgbClr r="0" g="0" b="0"/>
              </a:lnRef>
              <a:fillRef idx="0">
                <a:scrgbClr r="0" g="0" b="0"/>
              </a:fillRef>
              <a:effectRef idx="0">
                <a:scrgbClr r="0" g="0" b="0"/>
              </a:effectRef>
              <a:fontRef idx="minor"/>
            </p:style>
          </p:sp>
          <p:sp>
            <p:nvSpPr>
              <p:cNvPr id="125" name="CustomShape 16"/>
              <p:cNvSpPr/>
              <p:nvPr/>
            </p:nvSpPr>
            <p:spPr>
              <a:xfrm flipH="1">
                <a:off x="6949080" y="4646880"/>
                <a:ext cx="304200" cy="304200"/>
              </a:xfrm>
              <a:prstGeom prst="rtTriangle">
                <a:avLst/>
              </a:prstGeom>
              <a:solidFill>
                <a:schemeClr val="accent5"/>
              </a:solidFill>
              <a:ln>
                <a:noFill/>
              </a:ln>
            </p:spPr>
            <p:style>
              <a:lnRef idx="0">
                <a:scrgbClr r="0" g="0" b="0"/>
              </a:lnRef>
              <a:fillRef idx="0">
                <a:scrgbClr r="0" g="0" b="0"/>
              </a:fillRef>
              <a:effectRef idx="0">
                <a:scrgbClr r="0" g="0" b="0"/>
              </a:effectRef>
              <a:fontRef idx="minor"/>
            </p:style>
          </p:sp>
        </p:grpSp>
      </p:grpSp>
      <p:sp>
        <p:nvSpPr>
          <p:cNvPr id="126" name="PlaceHolder 17"/>
          <p:cNvSpPr>
            <a:spLocks noGrp="1"/>
          </p:cNvSpPr>
          <p:nvPr>
            <p:ph type="sldNum"/>
          </p:nvPr>
        </p:nvSpPr>
        <p:spPr>
          <a:xfrm>
            <a:off x="8182800" y="4654800"/>
            <a:ext cx="956880" cy="273600"/>
          </a:xfrm>
          <a:prstGeom prst="rect">
            <a:avLst/>
          </a:prstGeom>
        </p:spPr>
        <p:txBody>
          <a:bodyPr anchor="ctr">
            <a:noAutofit/>
          </a:bodyPr>
          <a:lstStyle/>
          <a:p>
            <a:pPr algn="r">
              <a:lnSpc>
                <a:spcPct val="100000"/>
              </a:lnSpc>
            </a:pPr>
            <a:fld id="{83277067-3015-4C53-854C-2C8AE3F37F06}" type="slidenum">
              <a:rPr lang="cs-CZ" sz="900" b="1" strike="noStrike" spc="-1">
                <a:solidFill>
                  <a:srgbClr val="FFFFFF"/>
                </a:solidFill>
                <a:latin typeface="Arial"/>
              </a:rPr>
              <a:t>‹#›</a:t>
            </a:fld>
            <a:endParaRPr lang="cs-CZ" sz="900" b="0" strike="noStrike" spc="-1">
              <a:latin typeface="Times New Roman"/>
            </a:endParaRPr>
          </a:p>
        </p:txBody>
      </p:sp>
      <p:pic>
        <p:nvPicPr>
          <p:cNvPr id="127" name="Obrázek 3"/>
          <p:cNvPicPr/>
          <p:nvPr/>
        </p:nvPicPr>
        <p:blipFill>
          <a:blip r:embed="rId15"/>
          <a:stretch/>
        </p:blipFill>
        <p:spPr>
          <a:xfrm>
            <a:off x="117360" y="4622400"/>
            <a:ext cx="2826720" cy="279720"/>
          </a:xfrm>
          <a:prstGeom prst="rect">
            <a:avLst/>
          </a:prstGeom>
          <a:ln>
            <a:noFill/>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 name="CustomShape 1"/>
          <p:cNvSpPr/>
          <p:nvPr/>
        </p:nvSpPr>
        <p:spPr>
          <a:xfrm>
            <a:off x="7548840" y="671760"/>
            <a:ext cx="1298880" cy="432720"/>
          </a:xfrm>
          <a:prstGeom prst="triangle">
            <a:avLst>
              <a:gd name="adj" fmla="val 32425"/>
            </a:avLst>
          </a:prstGeom>
          <a:solidFill>
            <a:schemeClr val="accent2"/>
          </a:solidFill>
          <a:ln>
            <a:noFill/>
          </a:ln>
        </p:spPr>
        <p:style>
          <a:lnRef idx="0">
            <a:scrgbClr r="0" g="0" b="0"/>
          </a:lnRef>
          <a:fillRef idx="0">
            <a:scrgbClr r="0" g="0" b="0"/>
          </a:fillRef>
          <a:effectRef idx="0">
            <a:scrgbClr r="0" g="0" b="0"/>
          </a:effectRef>
          <a:fontRef idx="minor"/>
        </p:style>
      </p:sp>
      <p:grpSp>
        <p:nvGrpSpPr>
          <p:cNvPr id="165" name="Group 2"/>
          <p:cNvGrpSpPr/>
          <p:nvPr/>
        </p:nvGrpSpPr>
        <p:grpSpPr>
          <a:xfrm>
            <a:off x="0" y="-6840"/>
            <a:ext cx="8660880" cy="5150160"/>
            <a:chOff x="0" y="-6840"/>
            <a:chExt cx="8660880" cy="5150160"/>
          </a:xfrm>
        </p:grpSpPr>
        <p:sp>
          <p:nvSpPr>
            <p:cNvPr id="166" name="CustomShape 3"/>
            <p:cNvSpPr/>
            <p:nvPr/>
          </p:nvSpPr>
          <p:spPr>
            <a:xfrm>
              <a:off x="0" y="0"/>
              <a:ext cx="3524760" cy="5143320"/>
            </a:xfrm>
            <a:prstGeom prst="rect">
              <a:avLst/>
            </a:prstGeom>
            <a:solidFill>
              <a:schemeClr val="accent4"/>
            </a:solidFill>
            <a:ln>
              <a:noFill/>
            </a:ln>
          </p:spPr>
          <p:style>
            <a:lnRef idx="0">
              <a:scrgbClr r="0" g="0" b="0"/>
            </a:lnRef>
            <a:fillRef idx="0">
              <a:scrgbClr r="0" g="0" b="0"/>
            </a:fillRef>
            <a:effectRef idx="0">
              <a:scrgbClr r="0" g="0" b="0"/>
            </a:effectRef>
            <a:fontRef idx="minor"/>
          </p:style>
        </p:sp>
        <p:sp>
          <p:nvSpPr>
            <p:cNvPr id="167" name="CustomShape 4"/>
            <p:cNvSpPr/>
            <p:nvPr/>
          </p:nvSpPr>
          <p:spPr>
            <a:xfrm rot="10800000" flipH="1">
              <a:off x="3516840" y="-6480"/>
              <a:ext cx="5143320" cy="5143320"/>
            </a:xfrm>
            <a:prstGeom prst="rtTriangle">
              <a:avLst/>
            </a:prstGeom>
            <a:solidFill>
              <a:schemeClr val="accent4"/>
            </a:solidFill>
            <a:ln>
              <a:noFill/>
            </a:ln>
          </p:spPr>
          <p:style>
            <a:lnRef idx="0">
              <a:scrgbClr r="0" g="0" b="0"/>
            </a:lnRef>
            <a:fillRef idx="0">
              <a:scrgbClr r="0" g="0" b="0"/>
            </a:fillRef>
            <a:effectRef idx="0">
              <a:scrgbClr r="0" g="0" b="0"/>
            </a:effectRef>
            <a:fontRef idx="minor"/>
          </p:style>
        </p:sp>
      </p:grpSp>
      <p:grpSp>
        <p:nvGrpSpPr>
          <p:cNvPr id="168" name="Group 5"/>
          <p:cNvGrpSpPr/>
          <p:nvPr/>
        </p:nvGrpSpPr>
        <p:grpSpPr>
          <a:xfrm>
            <a:off x="0" y="1097280"/>
            <a:ext cx="8847360" cy="2962080"/>
            <a:chOff x="0" y="1097280"/>
            <a:chExt cx="8847360" cy="2962080"/>
          </a:xfrm>
        </p:grpSpPr>
        <p:sp>
          <p:nvSpPr>
            <p:cNvPr id="169" name="CustomShape 6"/>
            <p:cNvSpPr/>
            <p:nvPr/>
          </p:nvSpPr>
          <p:spPr>
            <a:xfrm flipV="1">
              <a:off x="0" y="1096560"/>
              <a:ext cx="5888520" cy="296172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170" name="CustomShape 7"/>
            <p:cNvSpPr/>
            <p:nvPr/>
          </p:nvSpPr>
          <p:spPr>
            <a:xfrm flipV="1">
              <a:off x="5885640" y="1096920"/>
              <a:ext cx="2961720" cy="2961720"/>
            </a:xfrm>
            <a:prstGeom prst="rtTriangle">
              <a:avLst/>
            </a:prstGeom>
            <a:solidFill>
              <a:schemeClr val="accent1"/>
            </a:solidFill>
            <a:ln>
              <a:noFill/>
            </a:ln>
          </p:spPr>
          <p:style>
            <a:lnRef idx="0">
              <a:scrgbClr r="0" g="0" b="0"/>
            </a:lnRef>
            <a:fillRef idx="0">
              <a:scrgbClr r="0" g="0" b="0"/>
            </a:fillRef>
            <a:effectRef idx="0">
              <a:scrgbClr r="0" g="0" b="0"/>
            </a:effectRef>
            <a:fontRef idx="minor"/>
          </p:style>
        </p:sp>
      </p:grpSp>
      <p:grpSp>
        <p:nvGrpSpPr>
          <p:cNvPr id="171" name="Group 8"/>
          <p:cNvGrpSpPr/>
          <p:nvPr/>
        </p:nvGrpSpPr>
        <p:grpSpPr>
          <a:xfrm>
            <a:off x="6947280" y="4472640"/>
            <a:ext cx="2202120" cy="670320"/>
            <a:chOff x="6947280" y="4472640"/>
            <a:chExt cx="2202120" cy="670320"/>
          </a:xfrm>
        </p:grpSpPr>
        <p:sp>
          <p:nvSpPr>
            <p:cNvPr id="172" name="CustomShape 9"/>
            <p:cNvSpPr/>
            <p:nvPr/>
          </p:nvSpPr>
          <p:spPr>
            <a:xfrm rot="10800000">
              <a:off x="6947280" y="4948560"/>
              <a:ext cx="393840" cy="131040"/>
            </a:xfrm>
            <a:prstGeom prst="triangle">
              <a:avLst>
                <a:gd name="adj" fmla="val 32425"/>
              </a:avLst>
            </a:prstGeom>
            <a:solidFill>
              <a:schemeClr val="accent6"/>
            </a:solidFill>
            <a:ln>
              <a:noFill/>
            </a:ln>
          </p:spPr>
          <p:style>
            <a:lnRef idx="0">
              <a:scrgbClr r="0" g="0" b="0"/>
            </a:lnRef>
            <a:fillRef idx="0">
              <a:scrgbClr r="0" g="0" b="0"/>
            </a:fillRef>
            <a:effectRef idx="0">
              <a:scrgbClr r="0" g="0" b="0"/>
            </a:effectRef>
            <a:fontRef idx="minor"/>
          </p:style>
        </p:sp>
        <p:grpSp>
          <p:nvGrpSpPr>
            <p:cNvPr id="173" name="Group 10"/>
            <p:cNvGrpSpPr/>
            <p:nvPr/>
          </p:nvGrpSpPr>
          <p:grpSpPr>
            <a:xfrm>
              <a:off x="7106040" y="4472640"/>
              <a:ext cx="2040840" cy="670320"/>
              <a:chOff x="7106040" y="4472640"/>
              <a:chExt cx="2040840" cy="670320"/>
            </a:xfrm>
          </p:grpSpPr>
          <p:sp>
            <p:nvSpPr>
              <p:cNvPr id="174" name="CustomShape 11"/>
              <p:cNvSpPr/>
              <p:nvPr/>
            </p:nvSpPr>
            <p:spPr>
              <a:xfrm flipH="1">
                <a:off x="7774560" y="4472640"/>
                <a:ext cx="1372320" cy="670320"/>
              </a:xfrm>
              <a:prstGeom prst="rect">
                <a:avLst/>
              </a:prstGeom>
              <a:solidFill>
                <a:schemeClr val="accent4"/>
              </a:solidFill>
              <a:ln>
                <a:noFill/>
              </a:ln>
            </p:spPr>
            <p:style>
              <a:lnRef idx="0">
                <a:scrgbClr r="0" g="0" b="0"/>
              </a:lnRef>
              <a:fillRef idx="0">
                <a:scrgbClr r="0" g="0" b="0"/>
              </a:fillRef>
              <a:effectRef idx="0">
                <a:scrgbClr r="0" g="0" b="0"/>
              </a:effectRef>
              <a:fontRef idx="minor"/>
            </p:style>
          </p:sp>
          <p:sp>
            <p:nvSpPr>
              <p:cNvPr id="175" name="CustomShape 12"/>
              <p:cNvSpPr/>
              <p:nvPr/>
            </p:nvSpPr>
            <p:spPr>
              <a:xfrm flipH="1">
                <a:off x="7105680" y="4472640"/>
                <a:ext cx="670680" cy="670320"/>
              </a:xfrm>
              <a:prstGeom prst="rtTriangle">
                <a:avLst/>
              </a:prstGeom>
              <a:solidFill>
                <a:schemeClr val="accent4"/>
              </a:solidFill>
              <a:ln>
                <a:noFill/>
              </a:ln>
            </p:spPr>
            <p:style>
              <a:lnRef idx="0">
                <a:scrgbClr r="0" g="0" b="0"/>
              </a:lnRef>
              <a:fillRef idx="0">
                <a:scrgbClr r="0" g="0" b="0"/>
              </a:fillRef>
              <a:effectRef idx="0">
                <a:scrgbClr r="0" g="0" b="0"/>
              </a:effectRef>
              <a:fontRef idx="minor"/>
            </p:style>
          </p:sp>
        </p:grpSp>
        <p:grpSp>
          <p:nvGrpSpPr>
            <p:cNvPr id="176" name="Group 13"/>
            <p:cNvGrpSpPr/>
            <p:nvPr/>
          </p:nvGrpSpPr>
          <p:grpSpPr>
            <a:xfrm>
              <a:off x="6949440" y="4646880"/>
              <a:ext cx="2199960" cy="304200"/>
              <a:chOff x="6949440" y="4646880"/>
              <a:chExt cx="2199960" cy="304200"/>
            </a:xfrm>
          </p:grpSpPr>
          <p:sp>
            <p:nvSpPr>
              <p:cNvPr id="177" name="CustomShape 14"/>
              <p:cNvSpPr/>
              <p:nvPr/>
            </p:nvSpPr>
            <p:spPr>
              <a:xfrm flipH="1">
                <a:off x="7247880" y="4646880"/>
                <a:ext cx="1901520" cy="304200"/>
              </a:xfrm>
              <a:prstGeom prst="rect">
                <a:avLst/>
              </a:prstGeom>
              <a:solidFill>
                <a:schemeClr val="accent5"/>
              </a:solidFill>
              <a:ln>
                <a:noFill/>
              </a:ln>
            </p:spPr>
            <p:style>
              <a:lnRef idx="0">
                <a:scrgbClr r="0" g="0" b="0"/>
              </a:lnRef>
              <a:fillRef idx="0">
                <a:scrgbClr r="0" g="0" b="0"/>
              </a:fillRef>
              <a:effectRef idx="0">
                <a:scrgbClr r="0" g="0" b="0"/>
              </a:effectRef>
              <a:fontRef idx="minor"/>
            </p:style>
          </p:sp>
          <p:sp>
            <p:nvSpPr>
              <p:cNvPr id="178" name="CustomShape 15"/>
              <p:cNvSpPr/>
              <p:nvPr/>
            </p:nvSpPr>
            <p:spPr>
              <a:xfrm flipH="1">
                <a:off x="6949080" y="4646880"/>
                <a:ext cx="304200" cy="304200"/>
              </a:xfrm>
              <a:prstGeom prst="rtTriangle">
                <a:avLst/>
              </a:prstGeom>
              <a:solidFill>
                <a:schemeClr val="accent5"/>
              </a:solidFill>
              <a:ln>
                <a:noFill/>
              </a:ln>
            </p:spPr>
            <p:style>
              <a:lnRef idx="0">
                <a:scrgbClr r="0" g="0" b="0"/>
              </a:lnRef>
              <a:fillRef idx="0">
                <a:scrgbClr r="0" g="0" b="0"/>
              </a:fillRef>
              <a:effectRef idx="0">
                <a:scrgbClr r="0" g="0" b="0"/>
              </a:effectRef>
              <a:fontRef idx="minor"/>
            </p:style>
          </p:sp>
        </p:grpSp>
      </p:grpSp>
      <p:sp>
        <p:nvSpPr>
          <p:cNvPr id="179" name="PlaceHolder 16"/>
          <p:cNvSpPr>
            <a:spLocks noGrp="1"/>
          </p:cNvSpPr>
          <p:nvPr>
            <p:ph type="title"/>
          </p:nvPr>
        </p:nvSpPr>
        <p:spPr>
          <a:xfrm>
            <a:off x="371520" y="1559160"/>
            <a:ext cx="3585960" cy="1280160"/>
          </a:xfrm>
          <a:prstGeom prst="rect">
            <a:avLst/>
          </a:prstGeom>
        </p:spPr>
        <p:txBody>
          <a:bodyPr anchor="b">
            <a:noAutofit/>
          </a:bodyPr>
          <a:lstStyle/>
          <a:p>
            <a:pPr>
              <a:lnSpc>
                <a:spcPct val="90000"/>
              </a:lnSpc>
            </a:pPr>
            <a:r>
              <a:rPr lang="en-US" sz="3200" b="1" strike="noStrike" spc="-1">
                <a:solidFill>
                  <a:srgbClr val="FFFFFF"/>
                </a:solidFill>
                <a:latin typeface="Arial"/>
              </a:rPr>
              <a:t>Click to edit Master title style</a:t>
            </a:r>
            <a:endParaRPr lang="en-US" sz="3200" b="0" strike="noStrike" spc="-1">
              <a:solidFill>
                <a:srgbClr val="263248"/>
              </a:solidFill>
              <a:latin typeface="Arial"/>
            </a:endParaRPr>
          </a:p>
        </p:txBody>
      </p:sp>
      <p:pic>
        <p:nvPicPr>
          <p:cNvPr id="180" name="Picture 35"/>
          <p:cNvPicPr/>
          <p:nvPr/>
        </p:nvPicPr>
        <p:blipFill>
          <a:blip r:embed="rId14"/>
          <a:stretch/>
        </p:blipFill>
        <p:spPr>
          <a:xfrm>
            <a:off x="7816680" y="1254600"/>
            <a:ext cx="337680" cy="304200"/>
          </a:xfrm>
          <a:prstGeom prst="rect">
            <a:avLst/>
          </a:prstGeom>
          <a:ln>
            <a:noFill/>
          </a:ln>
        </p:spPr>
      </p:pic>
      <p:sp>
        <p:nvSpPr>
          <p:cNvPr id="181" name="Line 17"/>
          <p:cNvSpPr/>
          <p:nvPr/>
        </p:nvSpPr>
        <p:spPr>
          <a:xfrm>
            <a:off x="1100520" y="4314960"/>
            <a:ext cx="0" cy="605880"/>
          </a:xfrm>
          <a:prstGeom prst="line">
            <a:avLst/>
          </a:prstGeom>
          <a:ln/>
        </p:spPr>
        <p:style>
          <a:lnRef idx="1">
            <a:schemeClr val="accent1"/>
          </a:lnRef>
          <a:fillRef idx="0">
            <a:schemeClr val="accent1"/>
          </a:fillRef>
          <a:effectRef idx="0">
            <a:schemeClr val="accent1"/>
          </a:effectRef>
          <a:fontRef idx="minor"/>
        </p:style>
      </p:sp>
      <p:sp>
        <p:nvSpPr>
          <p:cNvPr id="182" name="PlaceHolder 18"/>
          <p:cNvSpPr>
            <a:spLocks noGrp="1"/>
          </p:cNvSpPr>
          <p:nvPr>
            <p:ph type="sldNum"/>
          </p:nvPr>
        </p:nvSpPr>
        <p:spPr>
          <a:xfrm>
            <a:off x="8182800" y="4654800"/>
            <a:ext cx="956880" cy="273600"/>
          </a:xfrm>
          <a:prstGeom prst="rect">
            <a:avLst/>
          </a:prstGeom>
        </p:spPr>
        <p:txBody>
          <a:bodyPr anchor="ctr">
            <a:noAutofit/>
          </a:bodyPr>
          <a:lstStyle/>
          <a:p>
            <a:pPr algn="r">
              <a:lnSpc>
                <a:spcPct val="100000"/>
              </a:lnSpc>
            </a:pPr>
            <a:fld id="{9844B95C-5C37-4E00-B6EE-811BE2EA5F32}" type="slidenum">
              <a:rPr lang="cs-CZ" sz="900" b="1" strike="noStrike" spc="-1">
                <a:solidFill>
                  <a:srgbClr val="FFFFFF"/>
                </a:solidFill>
                <a:latin typeface="Arial"/>
              </a:rPr>
              <a:t>‹#›</a:t>
            </a:fld>
            <a:endParaRPr lang="cs-CZ" sz="900" b="0" strike="noStrike" spc="-1">
              <a:latin typeface="Times New Roman"/>
            </a:endParaRPr>
          </a:p>
        </p:txBody>
      </p:sp>
      <p:pic>
        <p:nvPicPr>
          <p:cNvPr id="183" name="Picture 23"/>
          <p:cNvPicPr/>
          <p:nvPr/>
        </p:nvPicPr>
        <p:blipFill>
          <a:blip r:embed="rId15"/>
          <a:stretch/>
        </p:blipFill>
        <p:spPr>
          <a:xfrm>
            <a:off x="2273760" y="4402440"/>
            <a:ext cx="1294200" cy="431280"/>
          </a:xfrm>
          <a:prstGeom prst="rect">
            <a:avLst/>
          </a:prstGeom>
          <a:ln>
            <a:noFill/>
          </a:ln>
        </p:spPr>
      </p:pic>
      <p:pic>
        <p:nvPicPr>
          <p:cNvPr id="184" name="Picture 25"/>
          <p:cNvPicPr/>
          <p:nvPr/>
        </p:nvPicPr>
        <p:blipFill>
          <a:blip r:embed="rId16"/>
          <a:stretch/>
        </p:blipFill>
        <p:spPr>
          <a:xfrm>
            <a:off x="1262520" y="4438080"/>
            <a:ext cx="919800" cy="433080"/>
          </a:xfrm>
          <a:prstGeom prst="rect">
            <a:avLst/>
          </a:prstGeom>
          <a:ln>
            <a:noFill/>
          </a:ln>
        </p:spPr>
      </p:pic>
      <p:pic>
        <p:nvPicPr>
          <p:cNvPr id="185" name="Obrázek 7"/>
          <p:cNvPicPr/>
          <p:nvPr/>
        </p:nvPicPr>
        <p:blipFill>
          <a:blip r:embed="rId17"/>
          <a:stretch/>
        </p:blipFill>
        <p:spPr>
          <a:xfrm>
            <a:off x="332280" y="4286880"/>
            <a:ext cx="613080" cy="700560"/>
          </a:xfrm>
          <a:prstGeom prst="rect">
            <a:avLst/>
          </a:prstGeom>
          <a:ln>
            <a:noFill/>
          </a:ln>
        </p:spPr>
      </p:pic>
      <p:sp>
        <p:nvSpPr>
          <p:cNvPr id="186" name="PlaceHolder 19"/>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263248"/>
                </a:solidFill>
                <a:latin typeface="Arial"/>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263248"/>
                </a:solidFill>
                <a:latin typeface="Arial"/>
              </a:rPr>
              <a:t>Second Outline Level</a:t>
            </a:r>
          </a:p>
          <a:p>
            <a:pPr marL="1296000" lvl="2" indent="-288000">
              <a:spcBef>
                <a:spcPts val="850"/>
              </a:spcBef>
              <a:buClr>
                <a:srgbClr val="000000"/>
              </a:buClr>
              <a:buSzPct val="45000"/>
              <a:buFont typeface="Wingdings" charset="2"/>
              <a:buChar char=""/>
            </a:pPr>
            <a:r>
              <a:rPr lang="en-US" sz="1350" b="0" strike="noStrike" spc="-1">
                <a:solidFill>
                  <a:srgbClr val="263248"/>
                </a:solidFill>
                <a:latin typeface="Arial"/>
              </a:rPr>
              <a:t>Third Outline Level</a:t>
            </a:r>
          </a:p>
          <a:p>
            <a:pPr marL="1728000" lvl="3" indent="-216000">
              <a:spcBef>
                <a:spcPts val="567"/>
              </a:spcBef>
              <a:buClr>
                <a:srgbClr val="000000"/>
              </a:buClr>
              <a:buSzPct val="75000"/>
              <a:buFont typeface="Symbol" charset="2"/>
              <a:buChar char=""/>
            </a:pPr>
            <a:r>
              <a:rPr lang="en-US" sz="1350" b="0" strike="noStrike" spc="-1">
                <a:solidFill>
                  <a:srgbClr val="263248"/>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263248"/>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263248"/>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263248"/>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verejnakonzultace.cz/" TargetMode="External"/><Relationship Id="rId7" Type="http://schemas.openxmlformats.org/officeDocument/2006/relationships/hyperlink" Target="https://apps.bconetwork.cz/sluzebnost/" TargetMode="External"/><Relationship Id="rId2" Type="http://schemas.openxmlformats.org/officeDocument/2006/relationships/hyperlink" Target="https://www.bconetwork.cz/" TargetMode="External"/><Relationship Id="rId1" Type="http://schemas.openxmlformats.org/officeDocument/2006/relationships/slideLayout" Target="../slideLayouts/slideLayout38.xml"/><Relationship Id="rId6" Type="http://schemas.openxmlformats.org/officeDocument/2006/relationships/hyperlink" Target="https://www.fotimstavbu.cz/" TargetMode="External"/><Relationship Id="rId5" Type="http://schemas.openxmlformats.org/officeDocument/2006/relationships/hyperlink" Target="https://vportal.ctu.gov.cz/" TargetMode="External"/><Relationship Id="rId4" Type="http://schemas.openxmlformats.org/officeDocument/2006/relationships/hyperlink" Target="https://www.mapainternetu.cz/"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https://www.verejnakonzultace.cz/" TargetMode="External"/><Relationship Id="rId7" Type="http://schemas.openxmlformats.org/officeDocument/2006/relationships/hyperlink" Target="https://apps.bconetwork.cz/sluzebnost/" TargetMode="External"/><Relationship Id="rId2" Type="http://schemas.openxmlformats.org/officeDocument/2006/relationships/hyperlink" Target="https://www.bconetwork.cz/" TargetMode="External"/><Relationship Id="rId1" Type="http://schemas.openxmlformats.org/officeDocument/2006/relationships/slideLayout" Target="../slideLayouts/slideLayout38.xml"/><Relationship Id="rId6" Type="http://schemas.openxmlformats.org/officeDocument/2006/relationships/hyperlink" Target="https://www.fotimstavbu.cz/" TargetMode="External"/><Relationship Id="rId5" Type="http://schemas.openxmlformats.org/officeDocument/2006/relationships/hyperlink" Target="https://vportal.ctu.gov.cz/" TargetMode="External"/><Relationship Id="rId4" Type="http://schemas.openxmlformats.org/officeDocument/2006/relationships/hyperlink" Target="https://www.mapainternetu.cz/"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Shape 1"/>
          <p:cNvSpPr txBox="1"/>
          <p:nvPr/>
        </p:nvSpPr>
        <p:spPr>
          <a:xfrm>
            <a:off x="220680" y="1224720"/>
            <a:ext cx="2499120" cy="2490120"/>
          </a:xfrm>
          <a:prstGeom prst="rect">
            <a:avLst/>
          </a:prstGeom>
          <a:noFill/>
          <a:ln>
            <a:noFill/>
          </a:ln>
        </p:spPr>
        <p:txBody>
          <a:bodyPr anchor="ctr">
            <a:noAutofit/>
          </a:bodyPr>
          <a:lstStyle/>
          <a:p>
            <a:pPr>
              <a:lnSpc>
                <a:spcPct val="90000"/>
              </a:lnSpc>
            </a:pPr>
            <a:r>
              <a:rPr lang="en-US" sz="1600" b="1" strike="noStrike" spc="-1">
                <a:solidFill>
                  <a:srgbClr val="FFFFFF"/>
                </a:solidFill>
                <a:latin typeface="Arial"/>
              </a:rPr>
              <a:t>Broadband</a:t>
            </a:r>
            <a:br/>
            <a:r>
              <a:rPr lang="en-US" sz="1600" b="1" strike="noStrike" spc="-1">
                <a:solidFill>
                  <a:srgbClr val="FFFFFF"/>
                </a:solidFill>
                <a:latin typeface="Arial"/>
              </a:rPr>
              <a:t>Competence</a:t>
            </a:r>
            <a:br/>
            <a:r>
              <a:rPr lang="en-US" sz="1600" b="1" strike="noStrike" spc="-1">
                <a:solidFill>
                  <a:srgbClr val="FFFFFF"/>
                </a:solidFill>
                <a:latin typeface="Arial"/>
              </a:rPr>
              <a:t>Office</a:t>
            </a:r>
            <a:br/>
            <a:r>
              <a:rPr lang="en-US" sz="1200" b="1" strike="noStrike" spc="-1">
                <a:solidFill>
                  <a:srgbClr val="96A8C8"/>
                </a:solidFill>
                <a:latin typeface="Arial"/>
              </a:rPr>
              <a:t>Česká republika</a:t>
            </a:r>
            <a:endParaRPr lang="en-US" sz="1200" b="0" strike="noStrike" spc="-1">
              <a:solidFill>
                <a:srgbClr val="263248"/>
              </a:solidFill>
              <a:latin typeface="Arial"/>
            </a:endParaRPr>
          </a:p>
        </p:txBody>
      </p:sp>
      <p:sp>
        <p:nvSpPr>
          <p:cNvPr id="230" name="TextShape 2"/>
          <p:cNvSpPr txBox="1"/>
          <p:nvPr/>
        </p:nvSpPr>
        <p:spPr>
          <a:xfrm>
            <a:off x="8151120" y="3956400"/>
            <a:ext cx="956880" cy="273600"/>
          </a:xfrm>
          <a:prstGeom prst="rect">
            <a:avLst/>
          </a:prstGeom>
          <a:noFill/>
          <a:ln>
            <a:noFill/>
          </a:ln>
        </p:spPr>
        <p:txBody>
          <a:bodyPr anchor="ctr">
            <a:noAutofit/>
          </a:bodyPr>
          <a:lstStyle/>
          <a:p>
            <a:pPr algn="r">
              <a:lnSpc>
                <a:spcPct val="100000"/>
              </a:lnSpc>
            </a:pPr>
            <a:fld id="{B349981E-6D0D-4C4F-8FA9-7091DC6A5929}" type="slidenum">
              <a:rPr lang="cs-CZ" sz="900" b="1" strike="noStrike" spc="-1">
                <a:solidFill>
                  <a:srgbClr val="FFFFFF"/>
                </a:solidFill>
                <a:latin typeface="Arial"/>
              </a:rPr>
              <a:t>1</a:t>
            </a:fld>
            <a:endParaRPr lang="cs-CZ" sz="900" b="0" strike="noStrike" spc="-1">
              <a:latin typeface="Times New Roman"/>
            </a:endParaRPr>
          </a:p>
        </p:txBody>
      </p:sp>
      <p:sp>
        <p:nvSpPr>
          <p:cNvPr id="231" name="TextShape 3"/>
          <p:cNvSpPr txBox="1"/>
          <p:nvPr/>
        </p:nvSpPr>
        <p:spPr>
          <a:xfrm>
            <a:off x="694080" y="4533120"/>
            <a:ext cx="1752120" cy="273600"/>
          </a:xfrm>
          <a:prstGeom prst="rect">
            <a:avLst/>
          </a:prstGeom>
          <a:noFill/>
          <a:ln>
            <a:noFill/>
          </a:ln>
        </p:spPr>
        <p:txBody>
          <a:bodyPr anchor="ctr">
            <a:noAutofit/>
          </a:bodyPr>
          <a:lstStyle/>
          <a:p>
            <a:pPr algn="ctr">
              <a:lnSpc>
                <a:spcPct val="100000"/>
              </a:lnSpc>
            </a:pPr>
            <a:fld id="{4ACCDA4E-1191-4CC8-862B-FCCDF98D254E}" type="datetime">
              <a:rPr lang="cs-CZ" sz="900" b="0" strike="noStrike" spc="-1">
                <a:solidFill>
                  <a:srgbClr val="8B95B3"/>
                </a:solidFill>
                <a:latin typeface="Arial"/>
              </a:rPr>
              <a:t>31.10.2024</a:t>
            </a:fld>
            <a:endParaRPr lang="cs-CZ" sz="900" b="0" strike="noStrike" spc="-1">
              <a:latin typeface="Times New Roman"/>
            </a:endParaRPr>
          </a:p>
        </p:txBody>
      </p:sp>
      <p:sp>
        <p:nvSpPr>
          <p:cNvPr id="232" name="CustomShape 4"/>
          <p:cNvSpPr/>
          <p:nvPr/>
        </p:nvSpPr>
        <p:spPr>
          <a:xfrm>
            <a:off x="6144120" y="3526560"/>
            <a:ext cx="3146760" cy="128016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nSpc>
                <a:spcPct val="90000"/>
              </a:lnSpc>
            </a:pPr>
            <a:r>
              <a:rPr lang="cs-CZ" sz="1400" b="1" strike="noStrike" spc="-1">
                <a:solidFill>
                  <a:srgbClr val="263248"/>
                </a:solidFill>
                <a:latin typeface="Arial"/>
              </a:rPr>
              <a:t>Michal Manhart – vedoucí BCO </a:t>
            </a:r>
            <a:endParaRPr lang="cs-CZ" sz="1400" b="0" strike="noStrike" spc="-1">
              <a:latin typeface="Arial"/>
            </a:endParaRPr>
          </a:p>
          <a:p>
            <a:pPr>
              <a:lnSpc>
                <a:spcPct val="90000"/>
              </a:lnSpc>
            </a:pPr>
            <a:endParaRPr lang="cs-CZ" sz="1400" b="0" strike="noStrike" spc="-1">
              <a:latin typeface="Arial"/>
            </a:endParaRPr>
          </a:p>
          <a:p>
            <a:pPr>
              <a:lnSpc>
                <a:spcPct val="90000"/>
              </a:lnSpc>
            </a:pPr>
            <a:endParaRPr lang="cs-CZ" sz="1400" b="0" strike="noStrike" spc="-1">
              <a:latin typeface="Arial"/>
            </a:endParaRPr>
          </a:p>
        </p:txBody>
      </p:sp>
      <p:sp>
        <p:nvSpPr>
          <p:cNvPr id="233" name="CustomShape 5"/>
          <p:cNvSpPr/>
          <p:nvPr/>
        </p:nvSpPr>
        <p:spPr>
          <a:xfrm>
            <a:off x="519120" y="-599760"/>
            <a:ext cx="6971760" cy="2490120"/>
          </a:xfrm>
          <a:prstGeom prst="rect">
            <a:avLst/>
          </a:prstGeom>
          <a:noFill/>
          <a:ln>
            <a:noFill/>
          </a:ln>
        </p:spPr>
        <p:style>
          <a:lnRef idx="0">
            <a:scrgbClr r="0" g="0" b="0"/>
          </a:lnRef>
          <a:fillRef idx="0">
            <a:scrgbClr r="0" g="0" b="0"/>
          </a:fillRef>
          <a:effectRef idx="0">
            <a:scrgbClr r="0" g="0" b="0"/>
          </a:effectRef>
          <a:fontRef idx="minor"/>
        </p:style>
      </p:sp>
      <p:sp>
        <p:nvSpPr>
          <p:cNvPr id="234" name="CustomShape 6"/>
          <p:cNvSpPr/>
          <p:nvPr/>
        </p:nvSpPr>
        <p:spPr>
          <a:xfrm>
            <a:off x="0" y="0"/>
            <a:ext cx="8298720" cy="1061640"/>
          </a:xfrm>
          <a:prstGeom prst="rect">
            <a:avLst/>
          </a:prstGeom>
          <a:noFill/>
          <a:ln>
            <a:noFill/>
          </a:ln>
        </p:spPr>
        <p:style>
          <a:lnRef idx="0">
            <a:scrgbClr r="0" g="0" b="0"/>
          </a:lnRef>
          <a:fillRef idx="0">
            <a:scrgbClr r="0" g="0" b="0"/>
          </a:fillRef>
          <a:effectRef idx="0">
            <a:scrgbClr r="0" g="0" b="0"/>
          </a:effectRef>
          <a:fontRef idx="minor"/>
        </p:style>
        <p:txBody>
          <a:bodyPr lIns="72000" rIns="72000" anchor="ctr">
            <a:noAutofit/>
          </a:bodyPr>
          <a:lstStyle/>
          <a:p>
            <a:pPr algn="ctr">
              <a:lnSpc>
                <a:spcPct val="90000"/>
              </a:lnSpc>
            </a:pPr>
            <a:r>
              <a:rPr lang="cs-CZ" sz="2800" b="1" strike="noStrike" spc="-1">
                <a:solidFill>
                  <a:srgbClr val="263248"/>
                </a:solidFill>
                <a:latin typeface="Arial"/>
              </a:rPr>
              <a:t>Dopad GIA na samosprávy </a:t>
            </a:r>
            <a:r>
              <a:rPr lang="cs-CZ" sz="2000" b="1" strike="noStrike" spc="-1">
                <a:solidFill>
                  <a:srgbClr val="263248"/>
                </a:solidFill>
                <a:latin typeface="Arial"/>
              </a:rPr>
              <a:t>(Gigabit Infrastructure Act), ..</a:t>
            </a:r>
            <a:endParaRPr lang="cs-CZ" sz="2000" b="0" strike="noStrike" spc="-1">
              <a:latin typeface="Arial"/>
            </a:endParaRPr>
          </a:p>
          <a:p>
            <a:pPr algn="ctr">
              <a:lnSpc>
                <a:spcPct val="90000"/>
              </a:lnSpc>
            </a:pPr>
            <a:r>
              <a:rPr lang="cs-CZ" sz="2400" b="1" strike="noStrike" spc="-1">
                <a:solidFill>
                  <a:srgbClr val="263248"/>
                </a:solidFill>
                <a:latin typeface="Arial"/>
              </a:rPr>
              <a:t>jak na výstavbu sítí VHCN? </a:t>
            </a:r>
            <a:endParaRPr lang="cs-CZ" sz="2400" b="0" strike="noStrike" spc="-1">
              <a:latin typeface="Arial"/>
            </a:endParaRPr>
          </a:p>
        </p:txBody>
      </p:sp>
      <p:graphicFrame>
        <p:nvGraphicFramePr>
          <p:cNvPr id="2" name="Diagram1"/>
          <p:cNvGraphicFramePr/>
          <p:nvPr>
            <p:extLst>
              <p:ext uri="{D42A27DB-BD31-4B8C-83A1-F6EECF244321}">
                <p14:modId xmlns:p14="http://schemas.microsoft.com/office/powerpoint/2010/main" val="1317513975"/>
              </p:ext>
            </p:extLst>
          </p:nvPr>
        </p:nvGraphicFramePr>
        <p:xfrm>
          <a:off x="2384280" y="1236600"/>
          <a:ext cx="3467520" cy="2638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 name="CustomShape 7"/>
          <p:cNvSpPr/>
          <p:nvPr/>
        </p:nvSpPr>
        <p:spPr>
          <a:xfrm>
            <a:off x="3126960" y="2008440"/>
            <a:ext cx="1991160" cy="989280"/>
          </a:xfrm>
          <a:prstGeom prst="rect">
            <a:avLst/>
          </a:prstGeom>
          <a:noFill/>
          <a:ln>
            <a:noFill/>
          </a:ln>
        </p:spPr>
        <p:style>
          <a:lnRef idx="2">
            <a:scrgbClr r="0" g="0" b="0"/>
          </a:lnRef>
          <a:fillRef idx="0">
            <a:scrgbClr r="0" g="0" b="0"/>
          </a:fillRef>
          <a:effectRef idx="0">
            <a:scrgbClr r="0" g="0" b="0"/>
          </a:effectRef>
          <a:fontRef idx="minor"/>
        </p:style>
        <p:txBody>
          <a:bodyPr anchor="ctr">
            <a:normAutofit/>
          </a:bodyPr>
          <a:lstStyle/>
          <a:p>
            <a:pPr algn="ctr">
              <a:lnSpc>
                <a:spcPct val="90000"/>
              </a:lnSpc>
            </a:pPr>
            <a:r>
              <a:rPr lang="cs-CZ" sz="1800" b="1" strike="noStrike" spc="-1">
                <a:solidFill>
                  <a:srgbClr val="FFFFFF"/>
                </a:solidFill>
                <a:latin typeface="Arial"/>
              </a:rPr>
              <a:t>BCO</a:t>
            </a:r>
            <a:endParaRPr lang="cs-CZ" sz="1800" b="0" strike="noStrike" spc="-1">
              <a:latin typeface="Arial"/>
            </a:endParaRPr>
          </a:p>
        </p:txBody>
      </p:sp>
      <p:sp>
        <p:nvSpPr>
          <p:cNvPr id="236" name="CustomShape 8"/>
          <p:cNvSpPr/>
          <p:nvPr/>
        </p:nvSpPr>
        <p:spPr>
          <a:xfrm>
            <a:off x="122760" y="3425760"/>
            <a:ext cx="1737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800" b="0" strike="noStrike" spc="-1">
                <a:solidFill>
                  <a:srgbClr val="FFFFFF"/>
                </a:solidFill>
                <a:latin typeface="Arial"/>
              </a:rPr>
              <a:t>Osvěta BCO</a:t>
            </a:r>
            <a:endParaRPr lang="cs-CZ" sz="18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extShape 1"/>
          <p:cNvSpPr txBox="1"/>
          <p:nvPr/>
        </p:nvSpPr>
        <p:spPr>
          <a:xfrm>
            <a:off x="628560" y="380880"/>
            <a:ext cx="6214320" cy="771480"/>
          </a:xfrm>
          <a:prstGeom prst="rect">
            <a:avLst/>
          </a:prstGeom>
          <a:noFill/>
          <a:ln>
            <a:noFill/>
          </a:ln>
        </p:spPr>
        <p:txBody>
          <a:bodyPr anchor="ctr">
            <a:normAutofit/>
          </a:bodyPr>
          <a:lstStyle/>
          <a:p>
            <a:pPr>
              <a:lnSpc>
                <a:spcPct val="90000"/>
              </a:lnSpc>
            </a:pPr>
            <a:r>
              <a:rPr lang="en-US" sz="1800" b="1" strike="noStrike" spc="-1">
                <a:solidFill>
                  <a:srgbClr val="FFFFFF"/>
                </a:solidFill>
                <a:latin typeface="Arial"/>
              </a:rPr>
              <a:t>GIA – </a:t>
            </a:r>
            <a:r>
              <a:rPr lang="en-US" sz="1800" b="0" strike="noStrike" spc="-1">
                <a:solidFill>
                  <a:srgbClr val="FFFFFF"/>
                </a:solidFill>
                <a:latin typeface="Arial"/>
              </a:rPr>
              <a:t>Jaká infrastruktura bude muset být sdílena?</a:t>
            </a:r>
            <a:endParaRPr lang="en-US" sz="1800" b="0" strike="noStrike" spc="-1">
              <a:solidFill>
                <a:srgbClr val="263248"/>
              </a:solidFill>
              <a:latin typeface="Arial"/>
            </a:endParaRPr>
          </a:p>
        </p:txBody>
      </p:sp>
      <p:sp>
        <p:nvSpPr>
          <p:cNvPr id="322" name="TextShape 2"/>
          <p:cNvSpPr txBox="1"/>
          <p:nvPr/>
        </p:nvSpPr>
        <p:spPr>
          <a:xfrm>
            <a:off x="8182800" y="4640400"/>
            <a:ext cx="956880" cy="273600"/>
          </a:xfrm>
          <a:prstGeom prst="rect">
            <a:avLst/>
          </a:prstGeom>
          <a:noFill/>
          <a:ln>
            <a:noFill/>
          </a:ln>
        </p:spPr>
        <p:txBody>
          <a:bodyPr anchor="ctr">
            <a:noAutofit/>
          </a:bodyPr>
          <a:lstStyle/>
          <a:p>
            <a:pPr algn="r">
              <a:lnSpc>
                <a:spcPct val="100000"/>
              </a:lnSpc>
            </a:pPr>
            <a:fld id="{4C10952B-274E-4272-81CC-6B35268F09CD}" type="slidenum">
              <a:rPr lang="cs-CZ" sz="900" b="1" strike="noStrike" spc="-1">
                <a:solidFill>
                  <a:srgbClr val="FFFFFF"/>
                </a:solidFill>
                <a:latin typeface="Arial"/>
              </a:rPr>
              <a:t>10</a:t>
            </a:fld>
            <a:endParaRPr lang="cs-CZ" sz="900" b="0" strike="noStrike" spc="-1">
              <a:latin typeface="Times New Roman"/>
            </a:endParaRPr>
          </a:p>
        </p:txBody>
      </p:sp>
      <p:sp>
        <p:nvSpPr>
          <p:cNvPr id="323" name="CustomShape 3"/>
          <p:cNvSpPr/>
          <p:nvPr/>
        </p:nvSpPr>
        <p:spPr>
          <a:xfrm>
            <a:off x="534240" y="1384200"/>
            <a:ext cx="8019000" cy="318168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Autofit/>
          </a:bodyPr>
          <a:lstStyle/>
          <a:p>
            <a:pPr>
              <a:lnSpc>
                <a:spcPct val="100000"/>
              </a:lnSpc>
              <a:spcBef>
                <a:spcPts val="751"/>
              </a:spcBef>
              <a:spcAft>
                <a:spcPts val="601"/>
              </a:spcAft>
            </a:pPr>
            <a:r>
              <a:rPr lang="cs-CZ" sz="1600" b="1" u="sng" strike="noStrike" spc="-1">
                <a:solidFill>
                  <a:srgbClr val="004B8F"/>
                </a:solidFill>
                <a:uFillTx/>
                <a:latin typeface="Arial"/>
              </a:rPr>
              <a:t>Fyzická infrastruktura:</a:t>
            </a:r>
            <a:endParaRPr lang="cs-CZ" sz="1600" b="0" strike="noStrike" spc="-1">
              <a:latin typeface="Arial"/>
            </a:endParaRPr>
          </a:p>
          <a:p>
            <a:pPr marL="343080" indent="-342720">
              <a:lnSpc>
                <a:spcPct val="100000"/>
              </a:lnSpc>
              <a:spcAft>
                <a:spcPts val="601"/>
              </a:spcAft>
              <a:buClr>
                <a:srgbClr val="FF0000"/>
              </a:buClr>
              <a:buFont typeface="Symbol"/>
              <a:buChar char=""/>
            </a:pPr>
            <a:r>
              <a:rPr lang="cs-CZ" sz="1500" b="1" strike="noStrike" spc="-1">
                <a:solidFill>
                  <a:srgbClr val="000000"/>
                </a:solidFill>
                <a:latin typeface="Arial"/>
                <a:ea typeface="Aptos"/>
              </a:rPr>
              <a:t>Jakýkoli prvek sítě</a:t>
            </a:r>
            <a:r>
              <a:rPr lang="cs-CZ" sz="1500" b="0" strike="noStrike" spc="-1">
                <a:solidFill>
                  <a:srgbClr val="000000"/>
                </a:solidFill>
                <a:latin typeface="Arial"/>
                <a:ea typeface="Aptos"/>
              </a:rPr>
              <a:t>, který je určen k uložení jiných prvků sítě jako jsou:</a:t>
            </a:r>
            <a:endParaRPr lang="cs-CZ" sz="1500" b="0" strike="noStrike" spc="-1">
              <a:latin typeface="Arial"/>
            </a:endParaRPr>
          </a:p>
          <a:p>
            <a:pPr marL="685800" lvl="1" indent="-342720">
              <a:lnSpc>
                <a:spcPct val="100000"/>
              </a:lnSpc>
              <a:spcAft>
                <a:spcPts val="601"/>
              </a:spcAft>
              <a:buClr>
                <a:srgbClr val="FF0000"/>
              </a:buClr>
              <a:buFont typeface="Symbol"/>
              <a:buChar char=""/>
            </a:pPr>
            <a:r>
              <a:rPr lang="cs-CZ" sz="1500" b="0" strike="noStrike" spc="-1">
                <a:solidFill>
                  <a:srgbClr val="000000"/>
                </a:solidFill>
                <a:latin typeface="Arial"/>
                <a:ea typeface="Aptos"/>
              </a:rPr>
              <a:t>potrubí, </a:t>
            </a:r>
            <a:r>
              <a:rPr lang="cs-CZ" sz="1500" b="1" strike="noStrike" spc="-1">
                <a:solidFill>
                  <a:srgbClr val="000000"/>
                </a:solidFill>
                <a:latin typeface="Arial"/>
                <a:ea typeface="Aptos"/>
              </a:rPr>
              <a:t>stožáry, kabelovody</a:t>
            </a:r>
            <a:r>
              <a:rPr lang="cs-CZ" sz="1500" b="0" strike="noStrike" spc="-1">
                <a:solidFill>
                  <a:srgbClr val="000000"/>
                </a:solidFill>
                <a:latin typeface="Arial"/>
                <a:ea typeface="Aptos"/>
              </a:rPr>
              <a:t>, inspekční komory, vstupní šachty, rozvodné skříně, antény, </a:t>
            </a:r>
            <a:r>
              <a:rPr lang="cs-CZ" sz="1500" b="1" strike="noStrike" spc="-1">
                <a:solidFill>
                  <a:srgbClr val="000000"/>
                </a:solidFill>
                <a:latin typeface="Arial"/>
                <a:ea typeface="Aptos"/>
              </a:rPr>
              <a:t>věže a sloupy</a:t>
            </a:r>
            <a:r>
              <a:rPr lang="cs-CZ" sz="1500" b="0" strike="noStrike" spc="-1">
                <a:solidFill>
                  <a:srgbClr val="000000"/>
                </a:solidFill>
                <a:latin typeface="Arial"/>
                <a:ea typeface="Aptos"/>
              </a:rPr>
              <a:t>, jakož </a:t>
            </a:r>
            <a:r>
              <a:rPr lang="cs-CZ" sz="1500" b="1" strike="noStrike" spc="-1">
                <a:solidFill>
                  <a:srgbClr val="000000"/>
                </a:solidFill>
                <a:latin typeface="Arial"/>
                <a:ea typeface="Aptos"/>
              </a:rPr>
              <a:t>i budovy, včetně jejich střech a částí jejich fasád</a:t>
            </a:r>
            <a:r>
              <a:rPr lang="cs-CZ" sz="1500" b="0" strike="noStrike" spc="-1">
                <a:solidFill>
                  <a:srgbClr val="000000"/>
                </a:solidFill>
                <a:latin typeface="Arial"/>
                <a:ea typeface="Aptos"/>
              </a:rPr>
              <a:t>, …. včetně městského mobiliáře, jako jsou </a:t>
            </a:r>
            <a:r>
              <a:rPr lang="cs-CZ" sz="1500" b="1" strike="noStrike" spc="-1">
                <a:solidFill>
                  <a:srgbClr val="000000"/>
                </a:solidFill>
                <a:latin typeface="Arial"/>
                <a:ea typeface="Aptos"/>
              </a:rPr>
              <a:t>sloupy veřejného osvětlení</a:t>
            </a:r>
            <a:r>
              <a:rPr lang="cs-CZ" sz="1500" b="0" strike="noStrike" spc="-1">
                <a:solidFill>
                  <a:srgbClr val="000000"/>
                </a:solidFill>
                <a:latin typeface="Arial"/>
                <a:ea typeface="Aptos"/>
              </a:rPr>
              <a:t>, značky a ukazatele, světelná signalizace, billboardy a mýtné brány, jakož i zastávky …..</a:t>
            </a:r>
            <a:endParaRPr lang="cs-CZ" sz="1500" b="0" strike="noStrike" spc="-1">
              <a:latin typeface="Arial"/>
            </a:endParaRPr>
          </a:p>
          <a:p>
            <a:pPr>
              <a:lnSpc>
                <a:spcPct val="100000"/>
              </a:lnSpc>
              <a:spcAft>
                <a:spcPts val="601"/>
              </a:spcAft>
            </a:pPr>
            <a:endParaRPr lang="cs-CZ" sz="1500" b="0" strike="noStrike" spc="-1">
              <a:latin typeface="Arial"/>
            </a:endParaRPr>
          </a:p>
          <a:p>
            <a:pPr marL="343080" indent="-342720">
              <a:lnSpc>
                <a:spcPct val="100000"/>
              </a:lnSpc>
              <a:spcAft>
                <a:spcPts val="601"/>
              </a:spcAft>
              <a:buClr>
                <a:srgbClr val="FF0000"/>
              </a:buClr>
              <a:buFont typeface="Symbol"/>
              <a:buChar char=""/>
            </a:pPr>
            <a:r>
              <a:rPr lang="cs-CZ" sz="1500" b="1" strike="noStrike" spc="-1">
                <a:solidFill>
                  <a:srgbClr val="000000"/>
                </a:solidFill>
                <a:latin typeface="Arial"/>
                <a:ea typeface="Aptos"/>
              </a:rPr>
              <a:t>Povinnosti pro subjekty veřejného sektoru a jimi řízení společnosti … mimo jiné</a:t>
            </a:r>
            <a:r>
              <a:rPr lang="cs-CZ" sz="1500" b="0" strike="noStrike" spc="-1">
                <a:solidFill>
                  <a:srgbClr val="000000"/>
                </a:solidFill>
                <a:latin typeface="Arial"/>
                <a:ea typeface="Aptos"/>
              </a:rPr>
              <a:t>: </a:t>
            </a:r>
            <a:endParaRPr lang="cs-CZ" sz="1500" b="0" strike="noStrike" spc="-1">
              <a:latin typeface="Arial"/>
            </a:endParaRPr>
          </a:p>
          <a:p>
            <a:pPr marL="685800" lvl="1" indent="-342720">
              <a:lnSpc>
                <a:spcPct val="100000"/>
              </a:lnSpc>
              <a:spcAft>
                <a:spcPts val="601"/>
              </a:spcAft>
              <a:buClr>
                <a:srgbClr val="FF0000"/>
              </a:buClr>
              <a:buFont typeface="Symbol"/>
              <a:buChar char=""/>
            </a:pPr>
            <a:r>
              <a:rPr lang="cs-CZ" sz="1500" b="0" strike="noStrike" spc="-1">
                <a:solidFill>
                  <a:srgbClr val="000000"/>
                </a:solidFill>
                <a:latin typeface="Arial"/>
                <a:ea typeface="Aptos"/>
              </a:rPr>
              <a:t>budovy, včetně jejich střech a částí jejich fasád, nebo vstupy do budov, …..</a:t>
            </a:r>
            <a:endParaRPr lang="cs-CZ" sz="1500" b="0" strike="noStrike" spc="-1">
              <a:latin typeface="Arial"/>
            </a:endParaRPr>
          </a:p>
          <a:p>
            <a:pPr>
              <a:lnSpc>
                <a:spcPct val="100000"/>
              </a:lnSpc>
              <a:spcAft>
                <a:spcPts val="601"/>
              </a:spcAft>
            </a:pPr>
            <a:endParaRPr lang="cs-CZ" sz="1500" b="0" strike="noStrike" spc="-1">
              <a:latin typeface="Arial"/>
            </a:endParaRPr>
          </a:p>
          <a:p>
            <a:pPr marL="343080" indent="-342720">
              <a:lnSpc>
                <a:spcPct val="100000"/>
              </a:lnSpc>
              <a:spcAft>
                <a:spcPts val="601"/>
              </a:spcAft>
              <a:buClr>
                <a:srgbClr val="FF0000"/>
              </a:buClr>
              <a:buFont typeface="Symbol"/>
              <a:buChar char=""/>
            </a:pPr>
            <a:r>
              <a:rPr lang="cs-CZ" sz="1500" b="0" strike="noStrike" spc="-1">
                <a:solidFill>
                  <a:srgbClr val="000000"/>
                </a:solidFill>
                <a:latin typeface="Arial"/>
                <a:ea typeface="Aptos"/>
              </a:rPr>
              <a:t>Kabely včetně </a:t>
            </a:r>
            <a:r>
              <a:rPr lang="cs-CZ" sz="1500" b="1" strike="noStrike" spc="-1">
                <a:solidFill>
                  <a:srgbClr val="000000"/>
                </a:solidFill>
                <a:latin typeface="Arial"/>
                <a:ea typeface="Aptos"/>
              </a:rPr>
              <a:t>nenasvícených optických </a:t>
            </a:r>
            <a:r>
              <a:rPr lang="cs-CZ" sz="1500" b="0" strike="noStrike" spc="-1">
                <a:solidFill>
                  <a:srgbClr val="000000"/>
                </a:solidFill>
                <a:latin typeface="Arial"/>
                <a:ea typeface="Aptos"/>
              </a:rPr>
              <a:t>vláken, </a:t>
            </a:r>
            <a:r>
              <a:rPr lang="cs-CZ" sz="1500" b="1" strike="noStrike" spc="-1">
                <a:solidFill>
                  <a:srgbClr val="000000"/>
                </a:solidFill>
                <a:latin typeface="Arial"/>
                <a:ea typeface="Aptos"/>
              </a:rPr>
              <a:t>nejsou fyzickou infrastrukturou</a:t>
            </a:r>
            <a:r>
              <a:rPr lang="cs-CZ" sz="1500" b="0" strike="noStrike" spc="-1">
                <a:solidFill>
                  <a:srgbClr val="000000"/>
                </a:solidFill>
                <a:latin typeface="Arial"/>
                <a:ea typeface="Aptos"/>
              </a:rPr>
              <a:t>.</a:t>
            </a:r>
            <a:endParaRPr lang="cs-CZ" sz="1500" b="0" strike="noStrike" spc="-1">
              <a:latin typeface="Arial"/>
            </a:endParaRPr>
          </a:p>
          <a:p>
            <a:pPr>
              <a:lnSpc>
                <a:spcPct val="115000"/>
              </a:lnSpc>
              <a:spcBef>
                <a:spcPts val="751"/>
              </a:spcBef>
              <a:spcAft>
                <a:spcPts val="799"/>
              </a:spcAft>
            </a:pPr>
            <a:endParaRPr lang="cs-CZ" sz="15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extShape 1"/>
          <p:cNvSpPr txBox="1"/>
          <p:nvPr/>
        </p:nvSpPr>
        <p:spPr>
          <a:xfrm>
            <a:off x="628560" y="380880"/>
            <a:ext cx="6214320" cy="771480"/>
          </a:xfrm>
          <a:prstGeom prst="rect">
            <a:avLst/>
          </a:prstGeom>
          <a:noFill/>
          <a:ln>
            <a:noFill/>
          </a:ln>
        </p:spPr>
        <p:txBody>
          <a:bodyPr anchor="ctr">
            <a:normAutofit/>
          </a:bodyPr>
          <a:lstStyle/>
          <a:p>
            <a:pPr>
              <a:lnSpc>
                <a:spcPct val="90000"/>
              </a:lnSpc>
            </a:pPr>
            <a:r>
              <a:rPr lang="en-US" sz="1800" b="1" strike="noStrike" spc="-1">
                <a:solidFill>
                  <a:srgbClr val="FFFFFF"/>
                </a:solidFill>
                <a:latin typeface="Arial"/>
              </a:rPr>
              <a:t>GIA - </a:t>
            </a:r>
            <a:r>
              <a:rPr lang="en-US" sz="1800" b="0" strike="noStrike" spc="-1">
                <a:solidFill>
                  <a:srgbClr val="FFFFFF"/>
                </a:solidFill>
                <a:latin typeface="Arial"/>
              </a:rPr>
              <a:t>Oblasti řízené nařízením</a:t>
            </a:r>
            <a:endParaRPr lang="en-US" sz="1800" b="0" strike="noStrike" spc="-1">
              <a:solidFill>
                <a:srgbClr val="263248"/>
              </a:solidFill>
              <a:latin typeface="Arial"/>
            </a:endParaRPr>
          </a:p>
        </p:txBody>
      </p:sp>
      <p:sp>
        <p:nvSpPr>
          <p:cNvPr id="325" name="TextShape 2"/>
          <p:cNvSpPr txBox="1"/>
          <p:nvPr/>
        </p:nvSpPr>
        <p:spPr>
          <a:xfrm>
            <a:off x="8182800" y="4640400"/>
            <a:ext cx="956880" cy="273600"/>
          </a:xfrm>
          <a:prstGeom prst="rect">
            <a:avLst/>
          </a:prstGeom>
          <a:noFill/>
          <a:ln>
            <a:noFill/>
          </a:ln>
        </p:spPr>
        <p:txBody>
          <a:bodyPr anchor="ctr">
            <a:noAutofit/>
          </a:bodyPr>
          <a:lstStyle/>
          <a:p>
            <a:pPr algn="r">
              <a:lnSpc>
                <a:spcPct val="100000"/>
              </a:lnSpc>
            </a:pPr>
            <a:fld id="{D80C3297-C608-47C3-A36B-2E65838F3CE9}" type="slidenum">
              <a:rPr lang="cs-CZ" sz="900" b="1" strike="noStrike" spc="-1">
                <a:solidFill>
                  <a:srgbClr val="FFFFFF"/>
                </a:solidFill>
                <a:latin typeface="Arial"/>
              </a:rPr>
              <a:t>11</a:t>
            </a:fld>
            <a:endParaRPr lang="cs-CZ" sz="900" b="0" strike="noStrike" spc="-1">
              <a:latin typeface="Times New Roman"/>
            </a:endParaRPr>
          </a:p>
        </p:txBody>
      </p:sp>
      <p:sp>
        <p:nvSpPr>
          <p:cNvPr id="326" name="CustomShape 3"/>
          <p:cNvSpPr/>
          <p:nvPr/>
        </p:nvSpPr>
        <p:spPr>
          <a:xfrm>
            <a:off x="534240" y="1384200"/>
            <a:ext cx="3924000" cy="352944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Autofit/>
          </a:bodyPr>
          <a:lstStyle/>
          <a:p>
            <a:pPr marL="343080" indent="-342720">
              <a:lnSpc>
                <a:spcPct val="100000"/>
              </a:lnSpc>
              <a:spcAft>
                <a:spcPts val="601"/>
              </a:spcAft>
              <a:buClr>
                <a:srgbClr val="FF0000"/>
              </a:buClr>
              <a:buFont typeface="Symbol"/>
              <a:buChar char=""/>
            </a:pPr>
            <a:r>
              <a:rPr lang="cs-CZ" sz="1600" b="1" strike="noStrike" spc="-1">
                <a:solidFill>
                  <a:srgbClr val="000000"/>
                </a:solidFill>
                <a:latin typeface="Aptos"/>
                <a:ea typeface="Aptos"/>
              </a:rPr>
              <a:t>Evidence fyzické infrastruktury</a:t>
            </a:r>
            <a:r>
              <a:rPr lang="cs-CZ" sz="1600" b="0" strike="noStrike" spc="-1">
                <a:solidFill>
                  <a:srgbClr val="000000"/>
                </a:solidFill>
                <a:latin typeface="Aptos"/>
                <a:ea typeface="Aptos"/>
              </a:rPr>
              <a:t>, která je předmětem nařízení o gigabitové infrastruktuře</a:t>
            </a:r>
            <a:endParaRPr lang="cs-CZ" sz="1600" b="0" strike="noStrike" spc="-1">
              <a:latin typeface="Arial"/>
            </a:endParaRPr>
          </a:p>
          <a:p>
            <a:pPr marL="343080" indent="-342720">
              <a:lnSpc>
                <a:spcPct val="100000"/>
              </a:lnSpc>
              <a:spcAft>
                <a:spcPts val="601"/>
              </a:spcAft>
              <a:buClr>
                <a:srgbClr val="FF0000"/>
              </a:buClr>
              <a:buFont typeface="Symbol"/>
              <a:buChar char=""/>
            </a:pPr>
            <a:r>
              <a:rPr lang="cs-CZ" sz="1600" b="1" strike="noStrike" spc="-1">
                <a:solidFill>
                  <a:srgbClr val="000000"/>
                </a:solidFill>
                <a:latin typeface="Aptos"/>
                <a:ea typeface="Aptos"/>
              </a:rPr>
              <a:t>Možnost zjistit</a:t>
            </a:r>
            <a:r>
              <a:rPr lang="cs-CZ" sz="1600" b="0" strike="noStrike" spc="-1">
                <a:solidFill>
                  <a:srgbClr val="000000"/>
                </a:solidFill>
                <a:latin typeface="Aptos"/>
                <a:ea typeface="Aptos"/>
              </a:rPr>
              <a:t>, zda v předmětné oblasti </a:t>
            </a:r>
            <a:r>
              <a:rPr lang="cs-CZ" sz="1600" b="1" strike="noStrike" spc="-1">
                <a:solidFill>
                  <a:srgbClr val="000000"/>
                </a:solidFill>
                <a:latin typeface="Aptos"/>
                <a:ea typeface="Aptos"/>
              </a:rPr>
              <a:t>existuje fyzická infrastruktura</a:t>
            </a:r>
            <a:endParaRPr lang="cs-CZ" sz="1600" b="0" strike="noStrike" spc="-1">
              <a:latin typeface="Arial"/>
            </a:endParaRPr>
          </a:p>
          <a:p>
            <a:pPr marL="343080" indent="-342720">
              <a:lnSpc>
                <a:spcPct val="100000"/>
              </a:lnSpc>
              <a:spcAft>
                <a:spcPts val="601"/>
              </a:spcAft>
              <a:buClr>
                <a:srgbClr val="FF0000"/>
              </a:buClr>
              <a:buFont typeface="Symbol"/>
              <a:buChar char=""/>
            </a:pPr>
            <a:r>
              <a:rPr lang="cs-CZ" sz="1600" b="1" strike="noStrike" spc="-1">
                <a:solidFill>
                  <a:srgbClr val="000000"/>
                </a:solidFill>
                <a:latin typeface="Aptos"/>
                <a:ea typeface="Aptos"/>
              </a:rPr>
              <a:t>Evidence plánovaných stavebních prací</a:t>
            </a:r>
            <a:r>
              <a:rPr lang="cs-CZ" sz="1600" b="0" strike="noStrike" spc="-1">
                <a:solidFill>
                  <a:srgbClr val="000000"/>
                </a:solidFill>
                <a:latin typeface="Aptos"/>
                <a:ea typeface="Aptos"/>
              </a:rPr>
              <a:t>, které je možno koordinovat s výstavbou fyzické infrastruktury</a:t>
            </a:r>
            <a:endParaRPr lang="cs-CZ" sz="1600" b="0" strike="noStrike" spc="-1">
              <a:latin typeface="Arial"/>
            </a:endParaRPr>
          </a:p>
          <a:p>
            <a:pPr marL="343080" indent="-342720">
              <a:lnSpc>
                <a:spcPct val="100000"/>
              </a:lnSpc>
              <a:spcAft>
                <a:spcPts val="601"/>
              </a:spcAft>
              <a:buClr>
                <a:srgbClr val="FF0000"/>
              </a:buClr>
              <a:buFont typeface="Symbol"/>
              <a:buChar char=""/>
            </a:pPr>
            <a:r>
              <a:rPr lang="cs-CZ" sz="1600" b="0" strike="noStrike" spc="-1">
                <a:solidFill>
                  <a:srgbClr val="000000"/>
                </a:solidFill>
                <a:latin typeface="Aptos"/>
                <a:ea typeface="Aptos"/>
              </a:rPr>
              <a:t>Problematika pro </a:t>
            </a:r>
            <a:r>
              <a:rPr lang="cs-CZ" sz="1600" b="1" strike="noStrike" spc="-1">
                <a:solidFill>
                  <a:srgbClr val="000000"/>
                </a:solidFill>
                <a:latin typeface="Aptos"/>
                <a:ea typeface="Aptos"/>
              </a:rPr>
              <a:t>výstavbu fyzické infrastruktury v budovách </a:t>
            </a:r>
            <a:r>
              <a:rPr lang="cs-CZ" sz="1600" b="0" strike="noStrike" spc="-1">
                <a:solidFill>
                  <a:srgbClr val="000000"/>
                </a:solidFill>
                <a:latin typeface="Aptos"/>
                <a:ea typeface="Aptos"/>
              </a:rPr>
              <a:t>nová výstavba / rekonstrukce</a:t>
            </a:r>
            <a:endParaRPr lang="cs-CZ" sz="1600" b="0" strike="noStrike" spc="-1">
              <a:latin typeface="Arial"/>
            </a:endParaRPr>
          </a:p>
          <a:p>
            <a:pPr>
              <a:lnSpc>
                <a:spcPct val="115000"/>
              </a:lnSpc>
              <a:spcBef>
                <a:spcPts val="751"/>
              </a:spcBef>
              <a:spcAft>
                <a:spcPts val="799"/>
              </a:spcAft>
            </a:pPr>
            <a:endParaRPr lang="cs-CZ" sz="1600" b="0" strike="noStrike" spc="-1">
              <a:latin typeface="Arial"/>
            </a:endParaRPr>
          </a:p>
        </p:txBody>
      </p:sp>
      <p:sp>
        <p:nvSpPr>
          <p:cNvPr id="327" name="CustomShape 4"/>
          <p:cNvSpPr/>
          <p:nvPr/>
        </p:nvSpPr>
        <p:spPr>
          <a:xfrm>
            <a:off x="4680000" y="1384200"/>
            <a:ext cx="4098960" cy="109800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rmAutofit/>
          </a:bodyPr>
          <a:lstStyle/>
          <a:p>
            <a:pPr marL="343080" indent="-342720">
              <a:lnSpc>
                <a:spcPct val="100000"/>
              </a:lnSpc>
              <a:spcAft>
                <a:spcPts val="601"/>
              </a:spcAft>
              <a:buClr>
                <a:srgbClr val="FF0000"/>
              </a:buClr>
              <a:buFont typeface="Symbol"/>
              <a:buChar char=""/>
            </a:pPr>
            <a:r>
              <a:rPr lang="cs-CZ" sz="1600" b="1" strike="noStrike" spc="-1">
                <a:solidFill>
                  <a:srgbClr val="000000"/>
                </a:solidFill>
                <a:latin typeface="Aptos"/>
              </a:rPr>
              <a:t>Zjednodušený proces povolení stavby </a:t>
            </a:r>
            <a:r>
              <a:rPr lang="cs-CZ" sz="1600" b="0" strike="noStrike" spc="-1">
                <a:solidFill>
                  <a:srgbClr val="000000"/>
                </a:solidFill>
                <a:latin typeface="Aptos"/>
              </a:rPr>
              <a:t>fyzické infrastruktury</a:t>
            </a:r>
            <a:endParaRPr lang="cs-CZ" sz="1600" b="0" strike="noStrike" spc="-1">
              <a:latin typeface="Arial"/>
            </a:endParaRPr>
          </a:p>
          <a:p>
            <a:pPr marL="343080" indent="-342720">
              <a:lnSpc>
                <a:spcPct val="100000"/>
              </a:lnSpc>
              <a:buClr>
                <a:srgbClr val="FF0000"/>
              </a:buClr>
              <a:buFont typeface="Symbol"/>
              <a:buChar char=""/>
            </a:pPr>
            <a:r>
              <a:rPr lang="cs-CZ" sz="1600" b="0" strike="noStrike" spc="-1">
                <a:solidFill>
                  <a:srgbClr val="000000"/>
                </a:solidFill>
                <a:latin typeface="Aptos"/>
              </a:rPr>
              <a:t>Postupy při </a:t>
            </a:r>
            <a:r>
              <a:rPr lang="cs-CZ" sz="1600" b="1" strike="noStrike" spc="-1">
                <a:solidFill>
                  <a:srgbClr val="000000"/>
                </a:solidFill>
                <a:latin typeface="Aptos"/>
              </a:rPr>
              <a:t>nevydání rozhodnutí</a:t>
            </a:r>
            <a:endParaRPr lang="cs-CZ" sz="1600" b="0" strike="noStrike" spc="-1">
              <a:latin typeface="Arial"/>
            </a:endParaRPr>
          </a:p>
          <a:p>
            <a:pPr marL="343080">
              <a:lnSpc>
                <a:spcPct val="100000"/>
              </a:lnSpc>
            </a:pPr>
            <a:endParaRPr lang="cs-CZ" sz="1600" b="0" strike="noStrike" spc="-1">
              <a:latin typeface="Arial"/>
            </a:endParaRPr>
          </a:p>
          <a:p>
            <a:pPr>
              <a:lnSpc>
                <a:spcPct val="100000"/>
              </a:lnSpc>
            </a:pPr>
            <a:endParaRPr lang="cs-CZ" sz="1600" b="0" strike="noStrike" spc="-1">
              <a:latin typeface="Arial"/>
            </a:endParaRPr>
          </a:p>
        </p:txBody>
      </p:sp>
      <p:sp>
        <p:nvSpPr>
          <p:cNvPr id="328" name="CustomShape 5"/>
          <p:cNvSpPr/>
          <p:nvPr/>
        </p:nvSpPr>
        <p:spPr>
          <a:xfrm>
            <a:off x="4867200" y="2363760"/>
            <a:ext cx="4195440" cy="1871640"/>
          </a:xfrm>
          <a:prstGeom prst="rect">
            <a:avLst/>
          </a:prstGeom>
          <a:solidFill>
            <a:schemeClr val="bg1">
              <a:lumMod val="85000"/>
            </a:schemeClr>
          </a:solidFill>
          <a:ln>
            <a:noFill/>
          </a:ln>
          <a:effectLst>
            <a:outerShdw blurRad="5080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300"/>
              </a:spcBef>
            </a:pPr>
            <a:r>
              <a:rPr lang="cs-CZ" sz="1400" b="0" strike="noStrike" spc="-1">
                <a:solidFill>
                  <a:srgbClr val="3D3D3D"/>
                </a:solidFill>
                <a:latin typeface="Arial"/>
              </a:rPr>
              <a:t>….. orgány </a:t>
            </a:r>
            <a:r>
              <a:rPr lang="cs-CZ" sz="1400" b="1" strike="noStrike" spc="-1">
                <a:solidFill>
                  <a:srgbClr val="3D3D3D"/>
                </a:solidFill>
                <a:latin typeface="Arial"/>
              </a:rPr>
              <a:t>zpřístupní</a:t>
            </a:r>
            <a:r>
              <a:rPr lang="cs-CZ" sz="1400" b="0" strike="noStrike" spc="-1">
                <a:solidFill>
                  <a:srgbClr val="3D3D3D"/>
                </a:solidFill>
                <a:latin typeface="Arial"/>
              </a:rPr>
              <a:t> veškeré </a:t>
            </a:r>
            <a:r>
              <a:rPr lang="cs-CZ" sz="1400" b="1" strike="noStrike" spc="-1">
                <a:solidFill>
                  <a:srgbClr val="3D3D3D"/>
                </a:solidFill>
                <a:latin typeface="Arial"/>
              </a:rPr>
              <a:t>informace</a:t>
            </a:r>
            <a:r>
              <a:rPr lang="cs-CZ" sz="1400" b="0" strike="noStrike" spc="-1">
                <a:solidFill>
                  <a:srgbClr val="3D3D3D"/>
                </a:solidFill>
                <a:latin typeface="Arial"/>
              </a:rPr>
              <a:t> o </a:t>
            </a:r>
            <a:r>
              <a:rPr lang="cs-CZ" sz="1400" b="1" strike="noStrike" spc="-1">
                <a:solidFill>
                  <a:srgbClr val="3D3D3D"/>
                </a:solidFill>
                <a:latin typeface="Arial"/>
              </a:rPr>
              <a:t>podmínkách</a:t>
            </a:r>
            <a:r>
              <a:rPr lang="cs-CZ" sz="1400" b="0" strike="noStrike" spc="-1">
                <a:solidFill>
                  <a:srgbClr val="3D3D3D"/>
                </a:solidFill>
                <a:latin typeface="Arial"/>
              </a:rPr>
              <a:t> a </a:t>
            </a:r>
            <a:r>
              <a:rPr lang="cs-CZ" sz="1400" b="1" strike="noStrike" spc="-1">
                <a:solidFill>
                  <a:srgbClr val="3D3D3D"/>
                </a:solidFill>
                <a:latin typeface="Arial"/>
              </a:rPr>
              <a:t>postupech</a:t>
            </a:r>
            <a:r>
              <a:rPr lang="cs-CZ" sz="1400" b="0" strike="noStrike" spc="-1">
                <a:solidFill>
                  <a:srgbClr val="3D3D3D"/>
                </a:solidFill>
                <a:latin typeface="Arial"/>
              </a:rPr>
              <a:t> platných pro udělování povolení a </a:t>
            </a:r>
            <a:r>
              <a:rPr lang="cs-CZ" sz="1400" b="1" strike="noStrike" spc="-1">
                <a:solidFill>
                  <a:srgbClr val="3D3D3D"/>
                </a:solidFill>
                <a:latin typeface="Arial"/>
              </a:rPr>
              <a:t>práv cesty … , a způsoby podávání žádostí v elektronické podobě </a:t>
            </a:r>
            <a:endParaRPr lang="cs-CZ" sz="1400" b="0" strike="noStrike" spc="-1">
              <a:latin typeface="Arial"/>
            </a:endParaRPr>
          </a:p>
          <a:p>
            <a:pPr>
              <a:lnSpc>
                <a:spcPct val="100000"/>
              </a:lnSpc>
              <a:spcBef>
                <a:spcPts val="300"/>
              </a:spcBef>
            </a:pPr>
            <a:r>
              <a:rPr lang="cs-CZ" sz="1400" b="1" strike="noStrike" spc="-1">
                <a:solidFill>
                  <a:srgbClr val="3D3D3D"/>
                </a:solidFill>
                <a:latin typeface="Arial"/>
              </a:rPr>
              <a:t>např. … do 20 prac. dnů je možno zamítnout, </a:t>
            </a:r>
            <a:endParaRPr lang="cs-CZ" sz="1400" b="0" strike="noStrike" spc="-1">
              <a:latin typeface="Arial"/>
            </a:endParaRPr>
          </a:p>
          <a:p>
            <a:pPr>
              <a:lnSpc>
                <a:spcPct val="100000"/>
              </a:lnSpc>
              <a:spcBef>
                <a:spcPts val="300"/>
              </a:spcBef>
            </a:pPr>
            <a:r>
              <a:rPr lang="cs-CZ" sz="1400" b="1" strike="noStrike" spc="-1">
                <a:solidFill>
                  <a:srgbClr val="3D3D3D"/>
                </a:solidFill>
                <a:latin typeface="Arial"/>
              </a:rPr>
              <a:t>jinak platí 4 měsíční lhůta pro posouzení žádosti o povolení, která začíná běžet ode dne přijetí úplné žádosti.</a:t>
            </a:r>
            <a:endParaRPr lang="cs-CZ" sz="14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8182800" y="4654800"/>
            <a:ext cx="956880" cy="273600"/>
          </a:xfrm>
          <a:prstGeom prst="rect">
            <a:avLst/>
          </a:prstGeom>
          <a:noFill/>
          <a:ln>
            <a:noFill/>
          </a:ln>
        </p:spPr>
        <p:txBody>
          <a:bodyPr anchor="ctr">
            <a:noAutofit/>
          </a:bodyPr>
          <a:lstStyle/>
          <a:p>
            <a:pPr algn="r">
              <a:lnSpc>
                <a:spcPct val="100000"/>
              </a:lnSpc>
            </a:pPr>
            <a:fld id="{EF04A17F-22F6-4493-8F13-C76C1D1FD5E8}" type="slidenum">
              <a:rPr lang="cs-CZ" sz="900" b="1" strike="noStrike" spc="-1">
                <a:solidFill>
                  <a:srgbClr val="FFFFFF"/>
                </a:solidFill>
                <a:latin typeface="Arial"/>
              </a:rPr>
              <a:t>12</a:t>
            </a:fld>
            <a:endParaRPr lang="cs-CZ" sz="900" b="0" strike="noStrike" spc="-1">
              <a:latin typeface="Times New Roman"/>
            </a:endParaRPr>
          </a:p>
        </p:txBody>
      </p:sp>
      <p:sp>
        <p:nvSpPr>
          <p:cNvPr id="330" name="TextShape 2"/>
          <p:cNvSpPr txBox="1"/>
          <p:nvPr/>
        </p:nvSpPr>
        <p:spPr>
          <a:xfrm>
            <a:off x="628560" y="380880"/>
            <a:ext cx="5682960" cy="771480"/>
          </a:xfrm>
          <a:prstGeom prst="rect">
            <a:avLst/>
          </a:prstGeom>
          <a:noFill/>
          <a:ln>
            <a:noFill/>
          </a:ln>
        </p:spPr>
        <p:txBody>
          <a:bodyPr anchor="ctr">
            <a:noAutofit/>
          </a:bodyPr>
          <a:lstStyle/>
          <a:p>
            <a:pPr>
              <a:lnSpc>
                <a:spcPct val="90000"/>
              </a:lnSpc>
            </a:pPr>
            <a:r>
              <a:rPr lang="en-US" sz="2400" b="0" strike="noStrike" spc="-1">
                <a:solidFill>
                  <a:srgbClr val="FFFFFF"/>
                </a:solidFill>
                <a:latin typeface="Arial"/>
              </a:rPr>
              <a:t>Princip</a:t>
            </a:r>
            <a:endParaRPr lang="en-US" sz="2400" b="0" strike="noStrike" spc="-1">
              <a:solidFill>
                <a:srgbClr val="263248"/>
              </a:solidFill>
              <a:latin typeface="Arial"/>
            </a:endParaRPr>
          </a:p>
        </p:txBody>
      </p:sp>
      <p:pic>
        <p:nvPicPr>
          <p:cNvPr id="331" name="Obrázek 7"/>
          <p:cNvPicPr/>
          <p:nvPr/>
        </p:nvPicPr>
        <p:blipFill>
          <a:blip r:embed="rId2"/>
          <a:stretch/>
        </p:blipFill>
        <p:spPr>
          <a:xfrm>
            <a:off x="4843440" y="30960"/>
            <a:ext cx="4306320" cy="5049720"/>
          </a:xfrm>
          <a:prstGeom prst="rect">
            <a:avLst/>
          </a:prstGeom>
          <a:ln>
            <a:noFill/>
          </a:ln>
          <a:effectLst>
            <a:outerShdw blurRad="50800" dist="37674" dir="2700000" algn="tl" rotWithShape="0">
              <a:srgbClr val="000000">
                <a:alpha val="40000"/>
              </a:srgbClr>
            </a:outerShdw>
          </a:effectLst>
        </p:spPr>
      </p:pic>
      <p:sp>
        <p:nvSpPr>
          <p:cNvPr id="332" name="CustomShape 3"/>
          <p:cNvSpPr/>
          <p:nvPr/>
        </p:nvSpPr>
        <p:spPr>
          <a:xfrm>
            <a:off x="138960" y="1408320"/>
            <a:ext cx="4268880" cy="367272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Autofit/>
          </a:bodyPr>
          <a:lstStyle/>
          <a:p>
            <a:pPr>
              <a:lnSpc>
                <a:spcPct val="100000"/>
              </a:lnSpc>
              <a:spcBef>
                <a:spcPts val="751"/>
              </a:spcBef>
            </a:pPr>
            <a:r>
              <a:rPr lang="cs-CZ" sz="1600" b="1" u="sng" strike="noStrike" spc="-1">
                <a:solidFill>
                  <a:srgbClr val="004B8F"/>
                </a:solidFill>
                <a:uFillTx/>
                <a:latin typeface="Arial"/>
              </a:rPr>
              <a:t>Čl.12: Digitální jednotné vnitrostátní kontaktní místo </a:t>
            </a:r>
            <a:endParaRPr lang="cs-CZ" sz="1600" b="0" strike="noStrike" spc="-1">
              <a:latin typeface="Arial"/>
            </a:endParaRPr>
          </a:p>
          <a:p>
            <a:pPr>
              <a:lnSpc>
                <a:spcPct val="100000"/>
              </a:lnSpc>
              <a:spcBef>
                <a:spcPts val="300"/>
              </a:spcBef>
            </a:pPr>
            <a:r>
              <a:rPr lang="cs-CZ" sz="1400" b="1" strike="noStrike" spc="-1">
                <a:solidFill>
                  <a:srgbClr val="263248"/>
                </a:solidFill>
                <a:latin typeface="Arial"/>
                <a:ea typeface="Calibri"/>
              </a:rPr>
              <a:t>Stát zajistí zpřístupní vhodných digitální nástrojů </a:t>
            </a:r>
            <a:r>
              <a:rPr lang="cs-CZ" sz="1400" b="0" strike="noStrike" spc="-1">
                <a:solidFill>
                  <a:srgbClr val="263248"/>
                </a:solidFill>
                <a:latin typeface="Arial"/>
                <a:ea typeface="Calibri"/>
              </a:rPr>
              <a:t>, například ve formě:</a:t>
            </a:r>
            <a:endParaRPr lang="cs-CZ" sz="1400" b="0" strike="noStrike" spc="-1">
              <a:latin typeface="Arial"/>
            </a:endParaRPr>
          </a:p>
          <a:p>
            <a:pPr marL="539640" indent="-178920">
              <a:lnSpc>
                <a:spcPct val="100000"/>
              </a:lnSpc>
              <a:spcBef>
                <a:spcPts val="300"/>
              </a:spcBef>
              <a:buClr>
                <a:srgbClr val="E41B23"/>
              </a:buClr>
              <a:buFont typeface="Arial"/>
              <a:buChar char="•"/>
            </a:pPr>
            <a:r>
              <a:rPr lang="cs-CZ" sz="1400" b="0" strike="noStrike" spc="-1">
                <a:solidFill>
                  <a:srgbClr val="263248"/>
                </a:solidFill>
                <a:latin typeface="Arial"/>
                <a:ea typeface="Calibri"/>
              </a:rPr>
              <a:t>internetových portálů, </a:t>
            </a:r>
            <a:endParaRPr lang="cs-CZ" sz="1400" b="0" strike="noStrike" spc="-1">
              <a:latin typeface="Arial"/>
            </a:endParaRPr>
          </a:p>
          <a:p>
            <a:pPr marL="539640" indent="-178920">
              <a:lnSpc>
                <a:spcPct val="100000"/>
              </a:lnSpc>
              <a:spcBef>
                <a:spcPts val="300"/>
              </a:spcBef>
              <a:buClr>
                <a:srgbClr val="E41B23"/>
              </a:buClr>
              <a:buFont typeface="Arial"/>
              <a:buChar char="•"/>
            </a:pPr>
            <a:r>
              <a:rPr lang="cs-CZ" sz="1400" b="0" strike="noStrike" spc="-1">
                <a:solidFill>
                  <a:srgbClr val="263248"/>
                </a:solidFill>
                <a:latin typeface="Arial"/>
                <a:ea typeface="Calibri"/>
              </a:rPr>
              <a:t>databází, </a:t>
            </a:r>
            <a:endParaRPr lang="cs-CZ" sz="1400" b="0" strike="noStrike" spc="-1">
              <a:latin typeface="Arial"/>
            </a:endParaRPr>
          </a:p>
          <a:p>
            <a:pPr marL="539640" indent="-178920">
              <a:lnSpc>
                <a:spcPct val="100000"/>
              </a:lnSpc>
              <a:spcBef>
                <a:spcPts val="300"/>
              </a:spcBef>
              <a:buClr>
                <a:srgbClr val="E41B23"/>
              </a:buClr>
              <a:buFont typeface="Arial"/>
              <a:buChar char="•"/>
            </a:pPr>
            <a:r>
              <a:rPr lang="cs-CZ" sz="1400" b="0" strike="noStrike" spc="-1">
                <a:solidFill>
                  <a:srgbClr val="263248"/>
                </a:solidFill>
                <a:latin typeface="Arial"/>
                <a:ea typeface="Calibri"/>
              </a:rPr>
              <a:t>digitálních platforem nebo </a:t>
            </a:r>
            <a:endParaRPr lang="cs-CZ" sz="1400" b="0" strike="noStrike" spc="-1">
              <a:latin typeface="Arial"/>
            </a:endParaRPr>
          </a:p>
          <a:p>
            <a:pPr marL="539640" indent="-178920">
              <a:lnSpc>
                <a:spcPct val="100000"/>
              </a:lnSpc>
              <a:spcBef>
                <a:spcPts val="300"/>
              </a:spcBef>
              <a:buClr>
                <a:srgbClr val="E41B23"/>
              </a:buClr>
              <a:buFont typeface="Arial"/>
              <a:buChar char="•"/>
            </a:pPr>
            <a:r>
              <a:rPr lang="cs-CZ" sz="1400" b="0" strike="noStrike" spc="-1">
                <a:solidFill>
                  <a:srgbClr val="263248"/>
                </a:solidFill>
                <a:latin typeface="Arial"/>
                <a:ea typeface="Calibri"/>
              </a:rPr>
              <a:t>digitálních aplikací,</a:t>
            </a:r>
            <a:endParaRPr lang="cs-CZ" sz="1400" b="0" strike="noStrike" spc="-1">
              <a:latin typeface="Arial"/>
            </a:endParaRPr>
          </a:p>
          <a:p>
            <a:pPr>
              <a:lnSpc>
                <a:spcPct val="100000"/>
              </a:lnSpc>
              <a:spcBef>
                <a:spcPts val="300"/>
              </a:spcBef>
            </a:pPr>
            <a:r>
              <a:rPr lang="cs-CZ" sz="1400" b="0" strike="noStrike" spc="-1">
                <a:solidFill>
                  <a:srgbClr val="263248"/>
                </a:solidFill>
                <a:latin typeface="Arial"/>
                <a:ea typeface="Calibri"/>
              </a:rPr>
              <a:t>aby </a:t>
            </a:r>
            <a:r>
              <a:rPr lang="cs-CZ" sz="1400" b="1" strike="noStrike" spc="-1">
                <a:solidFill>
                  <a:srgbClr val="263248"/>
                </a:solidFill>
                <a:latin typeface="Arial"/>
                <a:ea typeface="Calibri"/>
              </a:rPr>
              <a:t>umožnila on-line výkon všech práv a dodržování všech povinností </a:t>
            </a:r>
            <a:r>
              <a:rPr lang="cs-CZ" sz="1400" b="0" strike="noStrike" spc="-1">
                <a:solidFill>
                  <a:srgbClr val="263248"/>
                </a:solidFill>
                <a:latin typeface="Arial"/>
                <a:ea typeface="Calibri"/>
              </a:rPr>
              <a:t>stanovených v tomto nařízení.</a:t>
            </a:r>
            <a:endParaRPr lang="cs-CZ" sz="1400" b="0" strike="noStrike" spc="-1">
              <a:latin typeface="Arial"/>
            </a:endParaRPr>
          </a:p>
          <a:p>
            <a:pPr>
              <a:lnSpc>
                <a:spcPct val="100000"/>
              </a:lnSpc>
              <a:spcBef>
                <a:spcPts val="300"/>
              </a:spcBef>
            </a:pPr>
            <a:r>
              <a:rPr lang="cs-CZ" sz="1400" b="0" strike="noStrike" spc="-1">
                <a:solidFill>
                  <a:srgbClr val="263248"/>
                </a:solidFill>
                <a:latin typeface="Arial"/>
                <a:ea typeface="Calibri"/>
              </a:rPr>
              <a:t>Členské státy </a:t>
            </a:r>
            <a:r>
              <a:rPr lang="cs-CZ" sz="1400" b="1" strike="noStrike" spc="-1">
                <a:solidFill>
                  <a:srgbClr val="263248"/>
                </a:solidFill>
                <a:latin typeface="Arial"/>
                <a:ea typeface="Calibri"/>
              </a:rPr>
              <a:t>propojí</a:t>
            </a:r>
            <a:r>
              <a:rPr lang="cs-CZ" sz="1400" b="0" strike="noStrike" spc="-1">
                <a:solidFill>
                  <a:srgbClr val="263248"/>
                </a:solidFill>
                <a:latin typeface="Arial"/>
                <a:ea typeface="Calibri"/>
              </a:rPr>
              <a:t> více existujících nebo nově vytvořených </a:t>
            </a:r>
            <a:r>
              <a:rPr lang="cs-CZ" sz="1400" b="1" strike="noStrike" spc="-1">
                <a:solidFill>
                  <a:srgbClr val="263248"/>
                </a:solidFill>
                <a:latin typeface="Arial"/>
                <a:ea typeface="Calibri"/>
              </a:rPr>
              <a:t>digitálních nástrojů</a:t>
            </a:r>
            <a:r>
              <a:rPr lang="cs-CZ" sz="1400" b="0" strike="noStrike" spc="-1">
                <a:solidFill>
                  <a:srgbClr val="263248"/>
                </a:solidFill>
                <a:latin typeface="Arial"/>
                <a:ea typeface="Calibri"/>
              </a:rPr>
              <a:t>, aby se zabránilo zdvojování digitálních nástrojů.</a:t>
            </a:r>
            <a:endParaRPr lang="cs-CZ" sz="1400" b="0" strike="noStrike" spc="-1">
              <a:latin typeface="Arial"/>
            </a:endParaRPr>
          </a:p>
          <a:p>
            <a:pPr>
              <a:lnSpc>
                <a:spcPct val="100000"/>
              </a:lnSpc>
              <a:spcBef>
                <a:spcPts val="300"/>
              </a:spcBef>
            </a:pPr>
            <a:endParaRPr lang="cs-CZ" sz="1400" b="0" strike="noStrike" spc="-1">
              <a:latin typeface="Arial"/>
            </a:endParaRPr>
          </a:p>
          <a:p>
            <a:pPr algn="ctr">
              <a:lnSpc>
                <a:spcPct val="90000"/>
              </a:lnSpc>
              <a:spcBef>
                <a:spcPts val="751"/>
              </a:spcBef>
            </a:pPr>
            <a:endParaRPr lang="cs-CZ" sz="1400" b="0" strike="noStrike" spc="-1">
              <a:latin typeface="Arial"/>
            </a:endParaRPr>
          </a:p>
          <a:p>
            <a:pPr algn="ctr">
              <a:lnSpc>
                <a:spcPct val="90000"/>
              </a:lnSpc>
              <a:spcBef>
                <a:spcPts val="751"/>
              </a:spcBef>
            </a:pPr>
            <a:endParaRPr lang="cs-CZ" sz="14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628560" y="380880"/>
            <a:ext cx="6013440" cy="771480"/>
          </a:xfrm>
          <a:prstGeom prst="rect">
            <a:avLst/>
          </a:prstGeom>
          <a:noFill/>
          <a:ln>
            <a:noFill/>
          </a:ln>
        </p:spPr>
        <p:txBody>
          <a:bodyPr anchor="ctr">
            <a:normAutofit/>
          </a:bodyPr>
          <a:lstStyle/>
          <a:p>
            <a:pPr>
              <a:lnSpc>
                <a:spcPct val="90000"/>
              </a:lnSpc>
            </a:pPr>
            <a:r>
              <a:rPr lang="en-US" sz="1800" b="0" strike="noStrike" spc="-1">
                <a:solidFill>
                  <a:srgbClr val="FFFFFF"/>
                </a:solidFill>
                <a:latin typeface="Arial"/>
              </a:rPr>
              <a:t>Časování výzvy a veřejné konzultace </a:t>
            </a:r>
            <a:br/>
            <a:r>
              <a:rPr lang="en-US" sz="1800" b="0" strike="noStrike" spc="-1">
                <a:solidFill>
                  <a:srgbClr val="FFFFFF"/>
                </a:solidFill>
                <a:latin typeface="Arial"/>
              </a:rPr>
              <a:t>			OP PIK, NPO, OP TAK </a:t>
            </a:r>
            <a:endParaRPr lang="en-US" sz="1800" b="0" strike="noStrike" spc="-1">
              <a:solidFill>
                <a:srgbClr val="263248"/>
              </a:solidFill>
              <a:latin typeface="Arial"/>
            </a:endParaRPr>
          </a:p>
        </p:txBody>
      </p:sp>
      <p:sp>
        <p:nvSpPr>
          <p:cNvPr id="334" name="TextShape 2"/>
          <p:cNvSpPr txBox="1"/>
          <p:nvPr/>
        </p:nvSpPr>
        <p:spPr>
          <a:xfrm>
            <a:off x="8182800" y="4654800"/>
            <a:ext cx="956880" cy="273600"/>
          </a:xfrm>
          <a:prstGeom prst="rect">
            <a:avLst/>
          </a:prstGeom>
          <a:noFill/>
          <a:ln>
            <a:noFill/>
          </a:ln>
        </p:spPr>
        <p:txBody>
          <a:bodyPr anchor="ctr">
            <a:noAutofit/>
          </a:bodyPr>
          <a:lstStyle/>
          <a:p>
            <a:pPr algn="r">
              <a:lnSpc>
                <a:spcPct val="100000"/>
              </a:lnSpc>
            </a:pPr>
            <a:fld id="{840488B9-0228-45E3-8177-066FC70B085A}" type="slidenum">
              <a:rPr lang="cs-CZ" sz="900" b="1" strike="noStrike" spc="-1">
                <a:solidFill>
                  <a:srgbClr val="FFFFFF"/>
                </a:solidFill>
                <a:latin typeface="Arial"/>
              </a:rPr>
              <a:t>13</a:t>
            </a:fld>
            <a:endParaRPr lang="cs-CZ" sz="900" b="0" strike="noStrike" spc="-1">
              <a:latin typeface="Times New Roman"/>
            </a:endParaRPr>
          </a:p>
        </p:txBody>
      </p:sp>
      <p:pic>
        <p:nvPicPr>
          <p:cNvPr id="335" name="Obrázek 2"/>
          <p:cNvPicPr/>
          <p:nvPr/>
        </p:nvPicPr>
        <p:blipFill>
          <a:blip r:embed="rId2"/>
          <a:stretch/>
        </p:blipFill>
        <p:spPr>
          <a:xfrm>
            <a:off x="1164960" y="1377720"/>
            <a:ext cx="7017480" cy="3281400"/>
          </a:xfrm>
          <a:prstGeom prst="rect">
            <a:avLst/>
          </a:prstGeom>
          <a:ln>
            <a:noFill/>
          </a:ln>
        </p:spPr>
      </p:pic>
      <p:sp>
        <p:nvSpPr>
          <p:cNvPr id="336" name="CustomShape 3"/>
          <p:cNvSpPr/>
          <p:nvPr/>
        </p:nvSpPr>
        <p:spPr>
          <a:xfrm>
            <a:off x="1127880" y="1325880"/>
            <a:ext cx="7017480" cy="1554120"/>
          </a:xfrm>
          <a:prstGeom prst="roundRect">
            <a:avLst>
              <a:gd name="adj" fmla="val 5883"/>
            </a:avLst>
          </a:prstGeom>
          <a:noFill/>
          <a:ln w="28440">
            <a:solidFill>
              <a:srgbClr val="FF0000"/>
            </a:solidFill>
          </a:ln>
        </p:spPr>
        <p:style>
          <a:lnRef idx="2">
            <a:schemeClr val="accent1">
              <a:shade val="15000"/>
            </a:schemeClr>
          </a:lnRef>
          <a:fillRef idx="1">
            <a:schemeClr val="accent1"/>
          </a:fillRef>
          <a:effectRef idx="0">
            <a:schemeClr val="accent1"/>
          </a:effectRef>
          <a:fontRef idx="minor"/>
        </p:style>
      </p:sp>
      <p:sp>
        <p:nvSpPr>
          <p:cNvPr id="337" name="CustomShape 4"/>
          <p:cNvSpPr/>
          <p:nvPr/>
        </p:nvSpPr>
        <p:spPr>
          <a:xfrm>
            <a:off x="4739760" y="2880360"/>
            <a:ext cx="1910160" cy="1333080"/>
          </a:xfrm>
          <a:prstGeom prst="roundRect">
            <a:avLst>
              <a:gd name="adj" fmla="val 5883"/>
            </a:avLst>
          </a:prstGeom>
          <a:noFill/>
          <a:ln w="28440">
            <a:solidFill>
              <a:srgbClr val="FF0000"/>
            </a:solidFill>
          </a:ln>
        </p:spPr>
        <p:style>
          <a:lnRef idx="2">
            <a:schemeClr val="accent1">
              <a:shade val="15000"/>
            </a:schemeClr>
          </a:lnRef>
          <a:fillRef idx="1">
            <a:schemeClr val="accent1"/>
          </a:fillRef>
          <a:effectRef idx="0">
            <a:schemeClr val="accent1"/>
          </a:effectRef>
          <a:fontRef idx="minor"/>
        </p:style>
      </p:sp>
      <p:sp>
        <p:nvSpPr>
          <p:cNvPr id="338" name="Line 5"/>
          <p:cNvSpPr/>
          <p:nvPr/>
        </p:nvSpPr>
        <p:spPr>
          <a:xfrm flipV="1">
            <a:off x="5781240" y="380880"/>
            <a:ext cx="0" cy="2190600"/>
          </a:xfrm>
          <a:prstGeom prst="line">
            <a:avLst/>
          </a:prstGeom>
          <a:ln w="76320">
            <a:solidFill>
              <a:srgbClr val="FF0000"/>
            </a:solidFill>
            <a:round/>
            <a:headEnd type="triangle" w="med" len="med"/>
          </a:ln>
        </p:spPr>
        <p:style>
          <a:lnRef idx="0">
            <a:scrgbClr r="0" g="0" b="0"/>
          </a:lnRef>
          <a:fillRef idx="0">
            <a:scrgbClr r="0" g="0" b="0"/>
          </a:fillRef>
          <a:effectRef idx="0">
            <a:scrgbClr r="0" g="0" b="0"/>
          </a:effectRef>
          <a:fontRef idx="minor"/>
        </p:style>
      </p:sp>
      <p:sp>
        <p:nvSpPr>
          <p:cNvPr id="339" name="CustomShape 6"/>
          <p:cNvSpPr/>
          <p:nvPr/>
        </p:nvSpPr>
        <p:spPr>
          <a:xfrm>
            <a:off x="5818680" y="398160"/>
            <a:ext cx="1549800" cy="639000"/>
          </a:xfrm>
          <a:prstGeom prst="rect">
            <a:avLst/>
          </a:prstGeom>
          <a:solidFill>
            <a:schemeClr val="bg1"/>
          </a:solidFill>
          <a:ln w="19080">
            <a:solidFill>
              <a:schemeClr val="accent5"/>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1" strike="noStrike" spc="-1">
                <a:solidFill>
                  <a:srgbClr val="FF0000"/>
                </a:solidFill>
                <a:latin typeface="Arial"/>
              </a:rPr>
              <a:t>Účinnost nařízení GIA</a:t>
            </a:r>
            <a:endParaRPr lang="cs-CZ" sz="18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extShape 1"/>
          <p:cNvSpPr txBox="1"/>
          <p:nvPr/>
        </p:nvSpPr>
        <p:spPr>
          <a:xfrm>
            <a:off x="8182800" y="4654800"/>
            <a:ext cx="956880" cy="273600"/>
          </a:xfrm>
          <a:prstGeom prst="rect">
            <a:avLst/>
          </a:prstGeom>
          <a:noFill/>
          <a:ln>
            <a:noFill/>
          </a:ln>
        </p:spPr>
        <p:txBody>
          <a:bodyPr anchor="ctr">
            <a:noAutofit/>
          </a:bodyPr>
          <a:lstStyle/>
          <a:p>
            <a:pPr algn="r">
              <a:lnSpc>
                <a:spcPct val="100000"/>
              </a:lnSpc>
            </a:pPr>
            <a:fld id="{F9FE3C54-D7D6-4A74-AEA7-994387B4D231}" type="slidenum">
              <a:rPr lang="cs-CZ" sz="900" b="1" strike="noStrike" spc="-1">
                <a:solidFill>
                  <a:srgbClr val="FFFFFF"/>
                </a:solidFill>
                <a:latin typeface="Arial"/>
              </a:rPr>
              <a:t>14</a:t>
            </a:fld>
            <a:endParaRPr lang="cs-CZ" sz="900" b="0" strike="noStrike" spc="-1">
              <a:latin typeface="Times New Roman"/>
            </a:endParaRPr>
          </a:p>
        </p:txBody>
      </p:sp>
      <p:sp>
        <p:nvSpPr>
          <p:cNvPr id="341" name="CustomShape 2"/>
          <p:cNvSpPr/>
          <p:nvPr/>
        </p:nvSpPr>
        <p:spPr>
          <a:xfrm>
            <a:off x="4415760" y="4445640"/>
            <a:ext cx="2887200" cy="418320"/>
          </a:xfrm>
          <a:prstGeom prst="rect">
            <a:avLst/>
          </a:prstGeom>
          <a:noFill/>
          <a:ln>
            <a:noFill/>
          </a:ln>
        </p:spPr>
        <p:style>
          <a:lnRef idx="0">
            <a:scrgbClr r="0" g="0" b="0"/>
          </a:lnRef>
          <a:fillRef idx="0">
            <a:scrgbClr r="0" g="0" b="0"/>
          </a:fillRef>
          <a:effectRef idx="0">
            <a:scrgbClr r="0" g="0" b="0"/>
          </a:effectRef>
          <a:fontRef idx="minor"/>
        </p:style>
        <p:txBody>
          <a:bodyPr anchor="ctr">
            <a:noAutofit/>
          </a:bodyPr>
          <a:lstStyle/>
          <a:p>
            <a:pPr>
              <a:lnSpc>
                <a:spcPct val="90000"/>
              </a:lnSpc>
              <a:spcBef>
                <a:spcPts val="751"/>
              </a:spcBef>
            </a:pPr>
            <a:r>
              <a:rPr lang="cs-CZ" sz="800" b="0" i="1" strike="noStrike" spc="-1">
                <a:solidFill>
                  <a:srgbClr val="1C2536"/>
                </a:solidFill>
                <a:latin typeface="Arial"/>
              </a:rPr>
              <a:t>Broadband Competence Office Česká republika</a:t>
            </a:r>
            <a:endParaRPr lang="cs-CZ" sz="800" b="0" strike="noStrike" spc="-1">
              <a:latin typeface="Arial"/>
            </a:endParaRPr>
          </a:p>
          <a:p>
            <a:pPr>
              <a:lnSpc>
                <a:spcPct val="90000"/>
              </a:lnSpc>
              <a:spcBef>
                <a:spcPts val="751"/>
              </a:spcBef>
            </a:pPr>
            <a:r>
              <a:rPr lang="cs-CZ" sz="800" b="0" i="1" strike="noStrike" spc="-1">
                <a:solidFill>
                  <a:srgbClr val="1C2536"/>
                </a:solidFill>
                <a:latin typeface="Arial"/>
              </a:rPr>
              <a:t>Na Františku 32, Praha 1, PSČ 110 15</a:t>
            </a:r>
            <a:endParaRPr lang="cs-CZ" sz="800" b="0" strike="noStrike" spc="-1">
              <a:latin typeface="Arial"/>
            </a:endParaRPr>
          </a:p>
        </p:txBody>
      </p:sp>
      <p:sp>
        <p:nvSpPr>
          <p:cNvPr id="342" name="TextShape 3"/>
          <p:cNvSpPr txBox="1"/>
          <p:nvPr/>
        </p:nvSpPr>
        <p:spPr>
          <a:xfrm>
            <a:off x="309071" y="1282230"/>
            <a:ext cx="6362280" cy="2579040"/>
          </a:xfrm>
          <a:prstGeom prst="rect">
            <a:avLst/>
          </a:prstGeom>
          <a:noFill/>
          <a:ln>
            <a:noFill/>
          </a:ln>
        </p:spPr>
        <p:txBody>
          <a:bodyPr anchor="b">
            <a:normAutofit fontScale="98000"/>
          </a:bodyPr>
          <a:lstStyle/>
          <a:p>
            <a:pPr>
              <a:lnSpc>
                <a:spcPct val="90000"/>
              </a:lnSpc>
            </a:pPr>
            <a:r>
              <a:rPr lang="en-US" sz="2000" b="1" strike="noStrike" spc="-1" dirty="0" err="1">
                <a:solidFill>
                  <a:srgbClr val="FFFFFF"/>
                </a:solidFill>
                <a:latin typeface="Arial"/>
              </a:rPr>
              <a:t>Důležité</a:t>
            </a:r>
            <a:r>
              <a:rPr lang="en-US" sz="2000" b="1" strike="noStrike" spc="-1" dirty="0">
                <a:solidFill>
                  <a:srgbClr val="FFFFFF"/>
                </a:solidFill>
                <a:latin typeface="Arial"/>
              </a:rPr>
              <a:t> </a:t>
            </a:r>
            <a:r>
              <a:rPr lang="en-US" sz="2000" b="1" strike="noStrike" spc="-1" dirty="0" err="1">
                <a:solidFill>
                  <a:srgbClr val="FFFFFF"/>
                </a:solidFill>
                <a:latin typeface="Arial"/>
              </a:rPr>
              <a:t>odkazy</a:t>
            </a:r>
            <a:r>
              <a:rPr lang="en-US" sz="2000" b="1" strike="noStrike" spc="-1" dirty="0">
                <a:solidFill>
                  <a:srgbClr val="FFFFFF"/>
                </a:solidFill>
                <a:latin typeface="Arial"/>
              </a:rPr>
              <a:t>: </a:t>
            </a:r>
            <a:br>
              <a:rPr dirty="0"/>
            </a:br>
            <a:r>
              <a:rPr lang="en-US" sz="2000" b="1" u="sng" strike="noStrike" spc="-1" dirty="0">
                <a:solidFill>
                  <a:srgbClr val="1AB7EA"/>
                </a:solidFill>
                <a:uFillTx/>
                <a:latin typeface="Arial"/>
                <a:hlinkClick r:id="rId2"/>
              </a:rPr>
              <a:t>https://www.bconetwork.cz</a:t>
            </a:r>
            <a:r>
              <a:rPr lang="en-US" sz="2000" b="1" strike="noStrike" spc="-1" dirty="0">
                <a:solidFill>
                  <a:srgbClr val="FFFFFF"/>
                </a:solidFill>
                <a:latin typeface="Arial"/>
              </a:rPr>
              <a:t> </a:t>
            </a:r>
            <a:br>
              <a:rPr dirty="0"/>
            </a:br>
            <a:r>
              <a:rPr lang="en-US" sz="2000" b="1" u="sng" strike="noStrike" spc="-1" dirty="0">
                <a:solidFill>
                  <a:srgbClr val="1AB7EA"/>
                </a:solidFill>
                <a:uFillTx/>
                <a:latin typeface="Arial"/>
                <a:hlinkClick r:id="rId3"/>
              </a:rPr>
              <a:t>https://www.verejnakonzultace.cz</a:t>
            </a:r>
            <a:br>
              <a:rPr dirty="0"/>
            </a:br>
            <a:r>
              <a:rPr lang="en-US" sz="2000" b="1" u="sng" strike="noStrike" spc="-1" dirty="0">
                <a:solidFill>
                  <a:srgbClr val="1AB7EA"/>
                </a:solidFill>
                <a:uFillTx/>
                <a:latin typeface="Arial"/>
                <a:hlinkClick r:id="rId4"/>
              </a:rPr>
              <a:t>https://www.mapainternetu.cz/</a:t>
            </a:r>
            <a:r>
              <a:rPr lang="en-US" sz="2000" b="1" strike="noStrike" spc="-1" dirty="0">
                <a:solidFill>
                  <a:srgbClr val="FFFFFF"/>
                </a:solidFill>
                <a:latin typeface="Arial"/>
              </a:rPr>
              <a:t> </a:t>
            </a:r>
            <a:r>
              <a:rPr lang="en-US" sz="2000" b="1" strike="noStrike" spc="-1" dirty="0">
                <a:solidFill>
                  <a:srgbClr val="00B0F0"/>
                </a:solidFill>
                <a:latin typeface="Arial"/>
              </a:rPr>
              <a:t>-&gt;</a:t>
            </a:r>
            <a:r>
              <a:rPr lang="en-US" sz="2000" b="1" strike="noStrike" spc="-1" dirty="0">
                <a:solidFill>
                  <a:srgbClr val="FFFFFF"/>
                </a:solidFill>
                <a:latin typeface="Arial"/>
              </a:rPr>
              <a:t> </a:t>
            </a:r>
            <a:r>
              <a:rPr lang="en-US" sz="2000" b="1" u="sng" strike="noStrike" spc="-1" dirty="0">
                <a:solidFill>
                  <a:srgbClr val="1AB7EA"/>
                </a:solidFill>
                <a:uFillTx/>
                <a:latin typeface="Arial"/>
                <a:hlinkClick r:id="rId5"/>
              </a:rPr>
              <a:t>vportal.ctu.gov.cz</a:t>
            </a:r>
            <a:br>
              <a:rPr dirty="0"/>
            </a:br>
            <a:r>
              <a:rPr lang="en-US" sz="2000" b="1" u="sng" strike="noStrike" spc="-1" dirty="0">
                <a:solidFill>
                  <a:srgbClr val="1AB7EA"/>
                </a:solidFill>
                <a:uFillTx/>
                <a:latin typeface="Arial"/>
                <a:hlinkClick r:id="rId6"/>
              </a:rPr>
              <a:t>https://www.fotimstavbu.cz/</a:t>
            </a:r>
            <a:r>
              <a:rPr lang="en-US" sz="2000" b="1" strike="noStrike" spc="-1" dirty="0">
                <a:solidFill>
                  <a:srgbClr val="FFFFFF"/>
                </a:solidFill>
                <a:latin typeface="Arial"/>
              </a:rPr>
              <a:t> </a:t>
            </a:r>
            <a:br>
              <a:rPr dirty="0"/>
            </a:br>
            <a:r>
              <a:rPr lang="en-US" sz="2000" b="1" u="sng" strike="noStrike" spc="-1" dirty="0">
                <a:solidFill>
                  <a:srgbClr val="1AB7EA"/>
                </a:solidFill>
                <a:uFillTx/>
                <a:latin typeface="Arial"/>
                <a:hlinkClick r:id="rId7"/>
              </a:rPr>
              <a:t>https://apps.bconetwork.cz/sluzebnost/</a:t>
            </a:r>
            <a:r>
              <a:rPr lang="en-US" sz="2000" b="1" strike="noStrike" spc="-1" dirty="0">
                <a:solidFill>
                  <a:srgbClr val="FFFFFF"/>
                </a:solidFill>
                <a:latin typeface="Arial"/>
              </a:rPr>
              <a:t> </a:t>
            </a:r>
            <a:br>
              <a:rPr dirty="0"/>
            </a:br>
            <a:r>
              <a:rPr lang="en-US" sz="1400" b="1" strike="noStrike" spc="-1" dirty="0">
                <a:solidFill>
                  <a:srgbClr val="FFFFFF"/>
                </a:solidFill>
                <a:latin typeface="Arial"/>
              </a:rPr>
              <a:t> </a:t>
            </a:r>
            <a:endParaRPr lang="en-US" sz="1400" b="0" strike="noStrike" spc="-1" dirty="0">
              <a:solidFill>
                <a:srgbClr val="263248"/>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3" name="TextShape 1"/>
          <p:cNvSpPr txBox="1"/>
          <p:nvPr/>
        </p:nvSpPr>
        <p:spPr>
          <a:xfrm>
            <a:off x="628560" y="380880"/>
            <a:ext cx="7204320" cy="771480"/>
          </a:xfrm>
          <a:prstGeom prst="rect">
            <a:avLst/>
          </a:prstGeom>
          <a:noFill/>
          <a:ln>
            <a:noFill/>
          </a:ln>
        </p:spPr>
        <p:txBody>
          <a:bodyPr anchor="ctr">
            <a:normAutofit/>
          </a:bodyPr>
          <a:lstStyle/>
          <a:p>
            <a:pPr>
              <a:lnSpc>
                <a:spcPct val="90000"/>
              </a:lnSpc>
            </a:pPr>
            <a:r>
              <a:rPr lang="en-US" sz="1800" b="0" strike="noStrike" spc="-1">
                <a:solidFill>
                  <a:srgbClr val="FFFFFF"/>
                </a:solidFill>
                <a:latin typeface="Arial"/>
              </a:rPr>
              <a:t>Kritéria, která musí síť splňovat, aby mohla být považována</a:t>
            </a:r>
            <a:br/>
            <a:r>
              <a:rPr lang="en-US" sz="1800" b="0" strike="noStrike" spc="-1">
                <a:solidFill>
                  <a:srgbClr val="FFFFFF"/>
                </a:solidFill>
                <a:latin typeface="Arial"/>
              </a:rPr>
              <a:t> za „síť s velmi vysokou kapacitou“</a:t>
            </a:r>
            <a:endParaRPr lang="en-US" sz="1800" b="0" strike="noStrike" spc="-1">
              <a:solidFill>
                <a:srgbClr val="263248"/>
              </a:solidFill>
              <a:latin typeface="Arial"/>
            </a:endParaRPr>
          </a:p>
        </p:txBody>
      </p:sp>
      <p:sp>
        <p:nvSpPr>
          <p:cNvPr id="344" name="CustomShape 2"/>
          <p:cNvSpPr/>
          <p:nvPr/>
        </p:nvSpPr>
        <p:spPr>
          <a:xfrm>
            <a:off x="240120" y="1409760"/>
            <a:ext cx="8745840" cy="164304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rmAutofit/>
          </a:bodyPr>
          <a:lstStyle/>
          <a:p>
            <a:pPr marL="171360" indent="-171000">
              <a:lnSpc>
                <a:spcPct val="100000"/>
              </a:lnSpc>
              <a:spcBef>
                <a:spcPts val="300"/>
              </a:spcBef>
              <a:buClr>
                <a:srgbClr val="E41B23"/>
              </a:buClr>
              <a:buSzPct val="150000"/>
              <a:buFont typeface="Arial"/>
              <a:buChar char="•"/>
            </a:pPr>
            <a:r>
              <a:rPr lang="cs-CZ" sz="2000" b="1" strike="noStrike" spc="-1">
                <a:solidFill>
                  <a:srgbClr val="263248"/>
                </a:solidFill>
                <a:latin typeface="Arial"/>
                <a:ea typeface="Calibri"/>
              </a:rPr>
              <a:t>Pojem „síť s velmi vysokou kapacitou“ je již definován v Kodexu </a:t>
            </a:r>
            <a:r>
              <a:rPr lang="cs-CZ" sz="2000" b="0" strike="noStrike" spc="-1">
                <a:solidFill>
                  <a:srgbClr val="263248"/>
                </a:solidFill>
                <a:latin typeface="Arial"/>
                <a:ea typeface="Calibri"/>
              </a:rPr>
              <a:t>(viz kapitolu 2) a </a:t>
            </a:r>
            <a:r>
              <a:rPr lang="cs-CZ" sz="2000" b="1" strike="noStrike" spc="-1">
                <a:solidFill>
                  <a:srgbClr val="263248"/>
                </a:solidFill>
                <a:latin typeface="Arial"/>
                <a:ea typeface="Calibri"/>
              </a:rPr>
              <a:t>kritéria uvedená v této kapitole se řídí touto definicí</a:t>
            </a:r>
            <a:r>
              <a:rPr lang="cs-CZ" sz="2000" b="0" strike="noStrike" spc="-1">
                <a:solidFill>
                  <a:srgbClr val="263248"/>
                </a:solidFill>
                <a:latin typeface="Arial"/>
                <a:ea typeface="Calibri"/>
              </a:rPr>
              <a:t>. </a:t>
            </a:r>
            <a:endParaRPr lang="cs-CZ" sz="2000" b="0" strike="noStrike" spc="-1">
              <a:latin typeface="Arial"/>
            </a:endParaRPr>
          </a:p>
          <a:p>
            <a:pPr marL="514440" lvl="1" indent="-171000">
              <a:lnSpc>
                <a:spcPct val="100000"/>
              </a:lnSpc>
              <a:spcBef>
                <a:spcPts val="300"/>
              </a:spcBef>
              <a:buClr>
                <a:srgbClr val="E41B23"/>
              </a:buClr>
              <a:buSzPct val="150000"/>
              <a:buFont typeface="Arial"/>
              <a:buChar char="•"/>
            </a:pPr>
            <a:r>
              <a:rPr lang="cs-CZ" sz="1600" b="0" strike="noStrike" spc="-1">
                <a:solidFill>
                  <a:srgbClr val="263248"/>
                </a:solidFill>
                <a:latin typeface="Arial"/>
                <a:ea typeface="Calibri"/>
              </a:rPr>
              <a:t>Kritéria 1 a 2 níže vyplývají přímo z první části definice, </a:t>
            </a:r>
            <a:endParaRPr lang="cs-CZ" sz="1600" b="0" strike="noStrike" spc="-1">
              <a:latin typeface="Arial"/>
            </a:endParaRPr>
          </a:p>
          <a:p>
            <a:pPr marL="514440" lvl="1" indent="-171000">
              <a:lnSpc>
                <a:spcPct val="100000"/>
              </a:lnSpc>
              <a:spcBef>
                <a:spcPts val="300"/>
              </a:spcBef>
              <a:buClr>
                <a:srgbClr val="E41B23"/>
              </a:buClr>
              <a:buSzPct val="150000"/>
              <a:buFont typeface="Arial"/>
              <a:buChar char="•"/>
            </a:pPr>
            <a:r>
              <a:rPr lang="cs-CZ" sz="1600" b="0" strike="noStrike" spc="-1">
                <a:solidFill>
                  <a:srgbClr val="263248"/>
                </a:solidFill>
                <a:latin typeface="Arial"/>
                <a:ea typeface="Calibri"/>
              </a:rPr>
              <a:t>zatímco kritéria 3 a 4 níže vycházejí z druhé části definice a využívají údaje sebrané od provozovatelů sítí (viz kapitolu 4).</a:t>
            </a:r>
            <a:endParaRPr lang="cs-CZ" sz="1600" b="0" strike="noStrike" spc="-1">
              <a:latin typeface="Arial"/>
            </a:endParaRPr>
          </a:p>
          <a:p>
            <a:pPr>
              <a:lnSpc>
                <a:spcPct val="100000"/>
              </a:lnSpc>
              <a:spcBef>
                <a:spcPts val="300"/>
              </a:spcBef>
            </a:pPr>
            <a:endParaRPr lang="cs-CZ" sz="1600" b="0" strike="noStrike" spc="-1">
              <a:latin typeface="Arial"/>
            </a:endParaRPr>
          </a:p>
          <a:p>
            <a:pPr>
              <a:lnSpc>
                <a:spcPct val="100000"/>
              </a:lnSpc>
            </a:pPr>
            <a:endParaRPr lang="cs-CZ" sz="1600" b="0" strike="noStrike" spc="-1">
              <a:latin typeface="Arial"/>
            </a:endParaRPr>
          </a:p>
        </p:txBody>
      </p:sp>
      <p:sp>
        <p:nvSpPr>
          <p:cNvPr id="345" name="CustomShape 3"/>
          <p:cNvSpPr/>
          <p:nvPr/>
        </p:nvSpPr>
        <p:spPr>
          <a:xfrm>
            <a:off x="240120" y="3174840"/>
            <a:ext cx="8745840" cy="107640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rmAutofit/>
          </a:bodyPr>
          <a:lstStyle/>
          <a:p>
            <a:pPr marL="171360" indent="-171000">
              <a:lnSpc>
                <a:spcPct val="100000"/>
              </a:lnSpc>
              <a:spcBef>
                <a:spcPts val="300"/>
              </a:spcBef>
              <a:buClr>
                <a:srgbClr val="E41B23"/>
              </a:buClr>
              <a:buSzPct val="150000"/>
              <a:buFont typeface="Arial"/>
              <a:buChar char="•"/>
            </a:pPr>
            <a:r>
              <a:rPr lang="cs-CZ" sz="1400" b="1" strike="noStrike" spc="-1">
                <a:solidFill>
                  <a:srgbClr val="3D3D3D"/>
                </a:solidFill>
                <a:latin typeface="Arial"/>
              </a:rPr>
              <a:t>Kritérium 1: </a:t>
            </a:r>
            <a:r>
              <a:rPr lang="cs-CZ" sz="1400" b="0" strike="noStrike" spc="-1">
                <a:solidFill>
                  <a:srgbClr val="3D3D3D"/>
                </a:solidFill>
                <a:latin typeface="Arial"/>
              </a:rPr>
              <a:t>Jakákoli síť zajišťující </a:t>
            </a:r>
            <a:r>
              <a:rPr lang="cs-CZ" sz="1400" b="1" strike="noStrike" spc="-1">
                <a:solidFill>
                  <a:srgbClr val="3D3D3D"/>
                </a:solidFill>
                <a:latin typeface="Arial"/>
              </a:rPr>
              <a:t>pevné připojení </a:t>
            </a:r>
            <a:r>
              <a:rPr lang="cs-CZ" sz="1400" b="0" strike="noStrike" spc="-1">
                <a:solidFill>
                  <a:srgbClr val="3D3D3D"/>
                </a:solidFill>
                <a:latin typeface="Arial"/>
              </a:rPr>
              <a:t>s </a:t>
            </a:r>
            <a:r>
              <a:rPr lang="cs-CZ" sz="1400" b="1" strike="noStrike" spc="-1">
                <a:solidFill>
                  <a:srgbClr val="3D3D3D"/>
                </a:solidFill>
                <a:latin typeface="Arial"/>
              </a:rPr>
              <a:t>optickým vláknem zavedeným minimálně až do 			budovy</a:t>
            </a:r>
            <a:r>
              <a:rPr lang="cs-CZ" sz="1400" b="0" strike="noStrike" spc="-1">
                <a:solidFill>
                  <a:srgbClr val="3D3D3D"/>
                </a:solidFill>
                <a:latin typeface="Arial"/>
              </a:rPr>
              <a:t> s více bytovými jednotkami. </a:t>
            </a:r>
            <a:r>
              <a:rPr lang="cs-CZ" sz="1400" b="1" strike="noStrike" spc="-1">
                <a:solidFill>
                  <a:srgbClr val="3D3D3D"/>
                </a:solidFill>
                <a:latin typeface="Arial"/>
              </a:rPr>
              <a:t>(rychlost 1000 Mb/s)</a:t>
            </a:r>
            <a:endParaRPr lang="cs-CZ" sz="1400" b="0" strike="noStrike" spc="-1">
              <a:latin typeface="Arial"/>
            </a:endParaRPr>
          </a:p>
          <a:p>
            <a:pPr marL="171360" indent="-171000">
              <a:lnSpc>
                <a:spcPct val="100000"/>
              </a:lnSpc>
              <a:spcBef>
                <a:spcPts val="300"/>
              </a:spcBef>
              <a:buClr>
                <a:srgbClr val="E41B23"/>
              </a:buClr>
              <a:buSzPct val="150000"/>
              <a:buFont typeface="Arial"/>
              <a:buChar char="•"/>
            </a:pPr>
            <a:r>
              <a:rPr lang="cs-CZ" sz="1400" b="1" strike="noStrike" spc="-1">
                <a:solidFill>
                  <a:srgbClr val="3D3D3D"/>
                </a:solidFill>
                <a:latin typeface="Arial"/>
              </a:rPr>
              <a:t>Kritérium 2: </a:t>
            </a:r>
            <a:r>
              <a:rPr lang="cs-CZ" sz="1400" b="0" strike="noStrike" spc="-1">
                <a:solidFill>
                  <a:srgbClr val="3D3D3D"/>
                </a:solidFill>
                <a:latin typeface="Arial"/>
              </a:rPr>
              <a:t>Jakákoli síť zajišťující bezdrátové připojení s </a:t>
            </a:r>
            <a:r>
              <a:rPr lang="cs-CZ" sz="1400" b="1" strike="noStrike" spc="-1">
                <a:solidFill>
                  <a:srgbClr val="3D3D3D"/>
                </a:solidFill>
                <a:latin typeface="Arial"/>
              </a:rPr>
              <a:t>optickým vláknem přivedeným</a:t>
            </a:r>
            <a:endParaRPr lang="cs-CZ" sz="1400" b="0" strike="noStrike" spc="-1">
              <a:latin typeface="Arial"/>
            </a:endParaRPr>
          </a:p>
          <a:p>
            <a:pPr>
              <a:lnSpc>
                <a:spcPct val="100000"/>
              </a:lnSpc>
              <a:spcBef>
                <a:spcPts val="300"/>
              </a:spcBef>
            </a:pPr>
            <a:r>
              <a:rPr lang="cs-CZ" sz="1400" b="1" strike="noStrike" spc="-1">
                <a:solidFill>
                  <a:srgbClr val="3D3D3D"/>
                </a:solidFill>
                <a:latin typeface="Arial"/>
              </a:rPr>
              <a:t>		minimálně až k základnové stanici</a:t>
            </a:r>
            <a:r>
              <a:rPr lang="cs-CZ" sz="1400" b="0" strike="noStrike" spc="-1">
                <a:solidFill>
                  <a:srgbClr val="3D3D3D"/>
                </a:solidFill>
                <a:latin typeface="Arial"/>
              </a:rPr>
              <a:t>. </a:t>
            </a:r>
            <a:r>
              <a:rPr lang="cs-CZ" sz="1400" b="1" strike="noStrike" spc="-1">
                <a:solidFill>
                  <a:srgbClr val="3D3D3D"/>
                </a:solidFill>
                <a:latin typeface="Arial"/>
              </a:rPr>
              <a:t>(rychlost 350Mb/s)</a:t>
            </a:r>
            <a:endParaRPr lang="cs-CZ" sz="14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Shape 1"/>
          <p:cNvSpPr txBox="1"/>
          <p:nvPr/>
        </p:nvSpPr>
        <p:spPr>
          <a:xfrm>
            <a:off x="628560" y="380880"/>
            <a:ext cx="6214320" cy="771480"/>
          </a:xfrm>
          <a:prstGeom prst="rect">
            <a:avLst/>
          </a:prstGeom>
          <a:noFill/>
          <a:ln>
            <a:noFill/>
          </a:ln>
        </p:spPr>
        <p:txBody>
          <a:bodyPr anchor="ctr">
            <a:normAutofit/>
          </a:bodyPr>
          <a:lstStyle/>
          <a:p>
            <a:pPr>
              <a:lnSpc>
                <a:spcPct val="90000"/>
              </a:lnSpc>
            </a:pPr>
            <a:r>
              <a:rPr lang="en-US" sz="1800" b="0" strike="noStrike" spc="-1">
                <a:solidFill>
                  <a:srgbClr val="FFFFFF"/>
                </a:solidFill>
                <a:latin typeface="Arial"/>
              </a:rPr>
              <a:t>GIA - hlavní části </a:t>
            </a:r>
            <a:endParaRPr lang="en-US" sz="1800" b="0" strike="noStrike" spc="-1">
              <a:solidFill>
                <a:srgbClr val="263248"/>
              </a:solidFill>
              <a:latin typeface="Arial"/>
            </a:endParaRPr>
          </a:p>
        </p:txBody>
      </p:sp>
      <p:sp>
        <p:nvSpPr>
          <p:cNvPr id="347" name="TextShape 2"/>
          <p:cNvSpPr txBox="1"/>
          <p:nvPr/>
        </p:nvSpPr>
        <p:spPr>
          <a:xfrm>
            <a:off x="8182800" y="4640400"/>
            <a:ext cx="956880" cy="273600"/>
          </a:xfrm>
          <a:prstGeom prst="rect">
            <a:avLst/>
          </a:prstGeom>
          <a:noFill/>
          <a:ln>
            <a:noFill/>
          </a:ln>
        </p:spPr>
        <p:txBody>
          <a:bodyPr anchor="ctr">
            <a:noAutofit/>
          </a:bodyPr>
          <a:lstStyle/>
          <a:p>
            <a:pPr algn="r">
              <a:lnSpc>
                <a:spcPct val="100000"/>
              </a:lnSpc>
            </a:pPr>
            <a:fld id="{E01533AA-38B2-4CDA-B0C9-7BB078B33F68}" type="slidenum">
              <a:rPr lang="cs-CZ" sz="900" b="1" strike="noStrike" spc="-1">
                <a:solidFill>
                  <a:srgbClr val="FFFFFF"/>
                </a:solidFill>
                <a:latin typeface="Arial"/>
              </a:rPr>
              <a:t>16</a:t>
            </a:fld>
            <a:endParaRPr lang="cs-CZ" sz="900" b="0" strike="noStrike" spc="-1">
              <a:latin typeface="Times New Roman"/>
            </a:endParaRPr>
          </a:p>
        </p:txBody>
      </p:sp>
      <p:sp>
        <p:nvSpPr>
          <p:cNvPr id="348" name="CustomShape 3"/>
          <p:cNvSpPr/>
          <p:nvPr/>
        </p:nvSpPr>
        <p:spPr>
          <a:xfrm>
            <a:off x="534240" y="1384200"/>
            <a:ext cx="3924000" cy="370368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Autofit/>
          </a:bodyPr>
          <a:lstStyle/>
          <a:p>
            <a:pPr>
              <a:lnSpc>
                <a:spcPct val="120000"/>
              </a:lnSpc>
              <a:spcBef>
                <a:spcPts val="751"/>
              </a:spcBef>
            </a:pPr>
            <a:r>
              <a:rPr lang="cs-CZ" sz="1100" b="1" u="sng" strike="noStrike" spc="-1">
                <a:solidFill>
                  <a:srgbClr val="004B8F"/>
                </a:solidFill>
                <a:uFillTx/>
                <a:latin typeface="Arial"/>
              </a:rPr>
              <a:t>….</a:t>
            </a:r>
            <a:endParaRPr lang="cs-CZ" sz="1100" b="0" strike="noStrike" spc="-1">
              <a:latin typeface="Arial"/>
            </a:endParaRPr>
          </a:p>
          <a:p>
            <a:pPr>
              <a:lnSpc>
                <a:spcPct val="120000"/>
              </a:lnSpc>
              <a:spcBef>
                <a:spcPts val="751"/>
              </a:spcBef>
            </a:pPr>
            <a:r>
              <a:rPr lang="cs-CZ" sz="1600" b="1" u="sng" strike="noStrike" spc="-1">
                <a:solidFill>
                  <a:srgbClr val="004B8F"/>
                </a:solidFill>
                <a:uFillTx/>
                <a:latin typeface="Arial"/>
              </a:rPr>
              <a:t>Čl. 3. Přístup ke stávající fyzické infrastruktuře:</a:t>
            </a:r>
            <a:endParaRPr lang="cs-CZ" sz="1600" b="0" strike="noStrike" spc="-1">
              <a:latin typeface="Arial"/>
            </a:endParaRPr>
          </a:p>
          <a:p>
            <a:pPr marL="171360" indent="-171000">
              <a:lnSpc>
                <a:spcPct val="100000"/>
              </a:lnSpc>
              <a:spcBef>
                <a:spcPts val="300"/>
              </a:spcBef>
              <a:buClr>
                <a:srgbClr val="E41B23"/>
              </a:buClr>
              <a:buSzPct val="150000"/>
              <a:buFont typeface="Arial"/>
              <a:buChar char="•"/>
            </a:pPr>
            <a:r>
              <a:rPr lang="cs-CZ" sz="1600" b="0" strike="noStrike" spc="-1">
                <a:solidFill>
                  <a:srgbClr val="3D3D3D"/>
                </a:solidFill>
                <a:latin typeface="Arial"/>
              </a:rPr>
              <a:t>„</a:t>
            </a:r>
            <a:r>
              <a:rPr lang="cs-CZ" sz="1600" b="1" strike="noStrike" spc="-1">
                <a:solidFill>
                  <a:srgbClr val="3D3D3D"/>
                </a:solidFill>
                <a:latin typeface="Arial"/>
              </a:rPr>
              <a:t>Provozovatelé sítí a subjekty veřejného sektoru (subjekty)…</a:t>
            </a:r>
            <a:r>
              <a:rPr lang="cs-CZ" sz="1600" b="0" strike="noStrike" spc="-1">
                <a:solidFill>
                  <a:srgbClr val="3D3D3D"/>
                </a:solidFill>
                <a:latin typeface="Arial"/>
              </a:rPr>
              <a:t>“ </a:t>
            </a:r>
            <a:r>
              <a:rPr lang="cs-CZ" sz="1600" b="1" strike="noStrike" spc="-1">
                <a:solidFill>
                  <a:srgbClr val="3D3D3D"/>
                </a:solidFill>
                <a:latin typeface="Arial"/>
              </a:rPr>
              <a:t>vyhoví</a:t>
            </a:r>
            <a:r>
              <a:rPr lang="cs-CZ" sz="1600" b="0" strike="noStrike" spc="-1">
                <a:solidFill>
                  <a:srgbClr val="3D3D3D"/>
                </a:solidFill>
                <a:latin typeface="Arial"/>
              </a:rPr>
              <a:t>.. </a:t>
            </a:r>
            <a:r>
              <a:rPr lang="cs-CZ" sz="1600" b="1" strike="noStrike" spc="-1">
                <a:solidFill>
                  <a:srgbClr val="3D3D3D"/>
                </a:solidFill>
                <a:latin typeface="Arial"/>
              </a:rPr>
              <a:t>všem přiměřeným žádostem o přístup </a:t>
            </a:r>
            <a:r>
              <a:rPr lang="cs-CZ" sz="1600" b="0" strike="noStrike" spc="-1">
                <a:solidFill>
                  <a:srgbClr val="3D3D3D"/>
                </a:solidFill>
                <a:latin typeface="Arial"/>
              </a:rPr>
              <a:t>k této fyzické infrastruktuře.</a:t>
            </a:r>
            <a:endParaRPr lang="cs-CZ" sz="1600" b="0" strike="noStrike" spc="-1">
              <a:latin typeface="Arial"/>
            </a:endParaRPr>
          </a:p>
          <a:p>
            <a:pPr marL="171360" indent="-171000">
              <a:lnSpc>
                <a:spcPct val="100000"/>
              </a:lnSpc>
              <a:spcBef>
                <a:spcPts val="300"/>
              </a:spcBef>
              <a:buClr>
                <a:srgbClr val="E41B23"/>
              </a:buClr>
              <a:buSzPct val="150000"/>
              <a:buFont typeface="Arial"/>
              <a:buChar char="•"/>
            </a:pPr>
            <a:r>
              <a:rPr lang="cs-CZ" sz="1600" b="0" strike="noStrike" spc="-1">
                <a:solidFill>
                  <a:srgbClr val="3D3D3D"/>
                </a:solidFill>
                <a:latin typeface="Arial"/>
              </a:rPr>
              <a:t>Subjekty informují regulační orgán o uzavření dohod …..</a:t>
            </a:r>
            <a:endParaRPr lang="cs-CZ" sz="1600" b="0" strike="noStrike" spc="-1">
              <a:latin typeface="Arial"/>
            </a:endParaRPr>
          </a:p>
          <a:p>
            <a:pPr marL="171360" indent="-171000">
              <a:lnSpc>
                <a:spcPct val="100000"/>
              </a:lnSpc>
              <a:spcBef>
                <a:spcPts val="300"/>
              </a:spcBef>
              <a:buClr>
                <a:srgbClr val="E41B23"/>
              </a:buClr>
              <a:buSzPct val="150000"/>
              <a:buFont typeface="Arial"/>
              <a:buChar char="•"/>
            </a:pPr>
            <a:r>
              <a:rPr lang="cs-CZ" sz="1600" b="0" strike="noStrike" spc="-1">
                <a:solidFill>
                  <a:srgbClr val="3D3D3D"/>
                </a:solidFill>
                <a:latin typeface="Arial"/>
              </a:rPr>
              <a:t>Členské státy </a:t>
            </a:r>
            <a:r>
              <a:rPr lang="cs-CZ" sz="1600" b="1" u="sng" strike="noStrike" spc="-1">
                <a:solidFill>
                  <a:srgbClr val="3D3D3D"/>
                </a:solidFill>
                <a:uFillTx/>
                <a:latin typeface="Arial"/>
              </a:rPr>
              <a:t>mohou </a:t>
            </a:r>
            <a:r>
              <a:rPr lang="cs-CZ" sz="1600" b="1" strike="noStrike" spc="-1">
                <a:solidFill>
                  <a:srgbClr val="3D3D3D"/>
                </a:solidFill>
                <a:latin typeface="Arial"/>
              </a:rPr>
              <a:t>zřídit nebo určit subjekt</a:t>
            </a:r>
            <a:r>
              <a:rPr lang="cs-CZ" sz="1600" b="0" strike="noStrike" spc="-1">
                <a:solidFill>
                  <a:srgbClr val="3D3D3D"/>
                </a:solidFill>
                <a:latin typeface="Arial"/>
              </a:rPr>
              <a:t>, který bude </a:t>
            </a:r>
            <a:r>
              <a:rPr lang="cs-CZ" sz="1600" b="1" strike="noStrike" spc="-1">
                <a:solidFill>
                  <a:srgbClr val="3D3D3D"/>
                </a:solidFill>
                <a:latin typeface="Arial"/>
              </a:rPr>
              <a:t>………subjektům veřejného sektoru, poskytovat právní a technické poradenství.</a:t>
            </a:r>
            <a:endParaRPr lang="cs-CZ" sz="1600" b="0" strike="noStrike" spc="-1">
              <a:latin typeface="Arial"/>
            </a:endParaRPr>
          </a:p>
          <a:p>
            <a:pPr>
              <a:lnSpc>
                <a:spcPct val="100000"/>
              </a:lnSpc>
              <a:spcBef>
                <a:spcPts val="300"/>
              </a:spcBef>
            </a:pPr>
            <a:endParaRPr lang="cs-CZ" sz="1600" b="0" strike="noStrike" spc="-1">
              <a:latin typeface="Arial"/>
            </a:endParaRPr>
          </a:p>
        </p:txBody>
      </p:sp>
      <p:sp>
        <p:nvSpPr>
          <p:cNvPr id="349" name="CustomShape 4"/>
          <p:cNvSpPr/>
          <p:nvPr/>
        </p:nvSpPr>
        <p:spPr>
          <a:xfrm>
            <a:off x="4680000" y="1384200"/>
            <a:ext cx="3960360" cy="370368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rmAutofit/>
          </a:bodyPr>
          <a:lstStyle/>
          <a:p>
            <a:pPr>
              <a:lnSpc>
                <a:spcPct val="120000"/>
              </a:lnSpc>
              <a:spcBef>
                <a:spcPts val="751"/>
              </a:spcBef>
            </a:pPr>
            <a:r>
              <a:rPr lang="cs-CZ" sz="1100" b="1" u="sng" strike="noStrike" spc="-1">
                <a:solidFill>
                  <a:srgbClr val="004B8F"/>
                </a:solidFill>
                <a:uFillTx/>
                <a:latin typeface="Arial"/>
              </a:rPr>
              <a:t>….</a:t>
            </a:r>
            <a:endParaRPr lang="cs-CZ" sz="1100" b="0" strike="noStrike" spc="-1">
              <a:latin typeface="Arial"/>
            </a:endParaRPr>
          </a:p>
          <a:p>
            <a:pPr>
              <a:lnSpc>
                <a:spcPct val="120000"/>
              </a:lnSpc>
              <a:spcBef>
                <a:spcPts val="751"/>
              </a:spcBef>
            </a:pPr>
            <a:r>
              <a:rPr lang="cs-CZ" sz="1400" b="1" u="sng" strike="noStrike" spc="-1">
                <a:solidFill>
                  <a:srgbClr val="004B8F"/>
                </a:solidFill>
                <a:uFillTx/>
                <a:latin typeface="Arial"/>
              </a:rPr>
              <a:t>Čl. 4. Transparentnost fyzické infrastruktury:</a:t>
            </a:r>
            <a:endParaRPr lang="cs-CZ" sz="1400" b="0" strike="noStrike" spc="-1">
              <a:latin typeface="Arial"/>
            </a:endParaRPr>
          </a:p>
          <a:p>
            <a:pPr marL="171360" indent="-171000">
              <a:lnSpc>
                <a:spcPct val="100000"/>
              </a:lnSpc>
              <a:spcBef>
                <a:spcPts val="300"/>
              </a:spcBef>
              <a:buClr>
                <a:srgbClr val="E41B23"/>
              </a:buClr>
              <a:buSzPct val="150000"/>
              <a:buFont typeface="Arial"/>
              <a:buChar char="•"/>
            </a:pPr>
            <a:r>
              <a:rPr lang="cs-CZ" sz="1400" b="1" strike="noStrike" spc="-1">
                <a:solidFill>
                  <a:srgbClr val="3D3D3D"/>
                </a:solidFill>
                <a:latin typeface="Arial"/>
              </a:rPr>
              <a:t>Provozovatel má právo </a:t>
            </a:r>
            <a:r>
              <a:rPr lang="cs-CZ" sz="1400" b="0" strike="noStrike" spc="-1">
                <a:solidFill>
                  <a:srgbClr val="3D3D3D"/>
                </a:solidFill>
                <a:latin typeface="Arial"/>
              </a:rPr>
              <a:t>…</a:t>
            </a:r>
            <a:endParaRPr lang="cs-CZ" sz="1400" b="0" strike="noStrike" spc="-1">
              <a:latin typeface="Arial"/>
            </a:endParaRPr>
          </a:p>
          <a:p>
            <a:pPr marL="514440" lvl="1" indent="-171000">
              <a:lnSpc>
                <a:spcPct val="100000"/>
              </a:lnSpc>
              <a:buClr>
                <a:srgbClr val="E41B23"/>
              </a:buClr>
              <a:buSzPct val="150000"/>
              <a:buFont typeface="Arial"/>
              <a:buChar char="•"/>
            </a:pPr>
            <a:r>
              <a:rPr lang="cs-CZ" sz="1400" b="1" strike="noStrike" spc="-1">
                <a:solidFill>
                  <a:srgbClr val="3D3D3D"/>
                </a:solidFill>
                <a:latin typeface="Arial"/>
              </a:rPr>
              <a:t>přístupu …k informacím o fyzické infrastruktuře </a:t>
            </a:r>
            <a:r>
              <a:rPr lang="cs-CZ" sz="1400" b="0" strike="noStrike" spc="-1">
                <a:solidFill>
                  <a:srgbClr val="3D3D3D"/>
                </a:solidFill>
                <a:latin typeface="Arial"/>
              </a:rPr>
              <a:t>… (poloha a trasa, typ a současné využití infrastruktury, kontakt …), </a:t>
            </a:r>
            <a:endParaRPr lang="cs-CZ" sz="1400" b="0" strike="noStrike" spc="-1">
              <a:latin typeface="Arial"/>
            </a:endParaRPr>
          </a:p>
          <a:p>
            <a:pPr marL="514440" lvl="1" indent="-171000">
              <a:lnSpc>
                <a:spcPct val="100000"/>
              </a:lnSpc>
              <a:buClr>
                <a:srgbClr val="E41B23"/>
              </a:buClr>
              <a:buSzPct val="150000"/>
              <a:buFont typeface="Arial"/>
              <a:buChar char="•"/>
            </a:pPr>
            <a:r>
              <a:rPr lang="cs-CZ" sz="1400" b="0" strike="noStrike" spc="-1">
                <a:solidFill>
                  <a:srgbClr val="3D3D3D"/>
                </a:solidFill>
                <a:latin typeface="Arial"/>
              </a:rPr>
              <a:t>povinnost předat data </a:t>
            </a:r>
            <a:r>
              <a:rPr lang="cs-CZ" sz="1400" b="1" strike="noStrike" spc="-1">
                <a:solidFill>
                  <a:srgbClr val="3D3D3D"/>
                </a:solidFill>
                <a:latin typeface="Arial"/>
              </a:rPr>
              <a:t>do 10 pracovních dnů,</a:t>
            </a:r>
            <a:endParaRPr lang="cs-CZ" sz="1400" b="0" strike="noStrike" spc="-1">
              <a:latin typeface="Arial"/>
            </a:endParaRPr>
          </a:p>
          <a:p>
            <a:pPr marL="514440" lvl="1" indent="-171000">
              <a:lnSpc>
                <a:spcPct val="100000"/>
              </a:lnSpc>
              <a:buClr>
                <a:srgbClr val="E41B23"/>
              </a:buClr>
              <a:buSzPct val="150000"/>
              <a:buFont typeface="Arial"/>
              <a:buChar char="•"/>
            </a:pPr>
            <a:r>
              <a:rPr lang="cs-CZ" sz="1400" b="1" strike="noStrike" spc="-1">
                <a:solidFill>
                  <a:srgbClr val="3D3D3D"/>
                </a:solidFill>
                <a:latin typeface="Arial"/>
              </a:rPr>
              <a:t>žádost nemusí být bezplatná </a:t>
            </a:r>
            <a:r>
              <a:rPr lang="cs-CZ" sz="1400" b="0" strike="noStrike" spc="-1">
                <a:solidFill>
                  <a:srgbClr val="3D3D3D"/>
                </a:solidFill>
                <a:latin typeface="Arial"/>
              </a:rPr>
              <a:t>…,</a:t>
            </a:r>
            <a:endParaRPr lang="cs-CZ" sz="1400" b="0" strike="noStrike" spc="-1">
              <a:latin typeface="Arial"/>
            </a:endParaRPr>
          </a:p>
          <a:p>
            <a:pPr marL="514440" lvl="1" indent="-171000">
              <a:lnSpc>
                <a:spcPct val="100000"/>
              </a:lnSpc>
              <a:buClr>
                <a:srgbClr val="E41B23"/>
              </a:buClr>
              <a:buSzPct val="150000"/>
              <a:buFont typeface="Arial"/>
              <a:buChar char="•"/>
            </a:pPr>
            <a:r>
              <a:rPr lang="cs-CZ" sz="1400" b="0" strike="noStrike" spc="-1">
                <a:solidFill>
                  <a:srgbClr val="3D3D3D"/>
                </a:solidFill>
                <a:latin typeface="Arial"/>
              </a:rPr>
              <a:t>státy </a:t>
            </a:r>
            <a:r>
              <a:rPr lang="cs-CZ" sz="1400" b="1" u="sng" strike="noStrike" spc="-1">
                <a:solidFill>
                  <a:srgbClr val="3D3D3D"/>
                </a:solidFill>
                <a:uFillTx/>
                <a:latin typeface="Arial"/>
              </a:rPr>
              <a:t>mohou</a:t>
            </a:r>
            <a:r>
              <a:rPr lang="cs-CZ" sz="1400" b="1" strike="noStrike" spc="-1">
                <a:solidFill>
                  <a:srgbClr val="3D3D3D"/>
                </a:solidFill>
                <a:latin typeface="Arial"/>
              </a:rPr>
              <a:t> </a:t>
            </a:r>
            <a:r>
              <a:rPr lang="cs-CZ" sz="1400" b="0" strike="noStrike" spc="-1">
                <a:solidFill>
                  <a:srgbClr val="3D3D3D"/>
                </a:solidFill>
                <a:latin typeface="Arial"/>
              </a:rPr>
              <a:t>požadovat informace o obsazenosti fyzické infrastruktury…, </a:t>
            </a:r>
            <a:endParaRPr lang="cs-CZ" sz="1400" b="0" strike="noStrike" spc="-1">
              <a:latin typeface="Arial"/>
            </a:endParaRPr>
          </a:p>
          <a:p>
            <a:pPr marL="514440" lvl="1" indent="-171000">
              <a:lnSpc>
                <a:spcPct val="100000"/>
              </a:lnSpc>
              <a:buClr>
                <a:srgbClr val="E41B23"/>
              </a:buClr>
              <a:buSzPct val="150000"/>
              <a:buFont typeface="Arial"/>
              <a:buChar char="•"/>
            </a:pPr>
            <a:r>
              <a:rPr lang="cs-CZ" sz="1400" b="1" strike="noStrike" spc="-1">
                <a:solidFill>
                  <a:srgbClr val="3D3D3D"/>
                </a:solidFill>
                <a:latin typeface="Arial"/>
              </a:rPr>
              <a:t>informace je pouze pro účely zavádění svých sítí.</a:t>
            </a:r>
            <a:endParaRPr lang="cs-CZ" sz="1400" b="0" strike="noStrike" spc="-1">
              <a:latin typeface="Arial"/>
            </a:endParaRPr>
          </a:p>
          <a:p>
            <a:pPr>
              <a:lnSpc>
                <a:spcPct val="100000"/>
              </a:lnSpc>
            </a:pPr>
            <a:endParaRPr lang="cs-CZ" sz="14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extShape 1"/>
          <p:cNvSpPr txBox="1"/>
          <p:nvPr/>
        </p:nvSpPr>
        <p:spPr>
          <a:xfrm>
            <a:off x="628560" y="380880"/>
            <a:ext cx="6214320" cy="771480"/>
          </a:xfrm>
          <a:prstGeom prst="rect">
            <a:avLst/>
          </a:prstGeom>
          <a:noFill/>
          <a:ln>
            <a:noFill/>
          </a:ln>
        </p:spPr>
        <p:txBody>
          <a:bodyPr anchor="ctr">
            <a:normAutofit/>
          </a:bodyPr>
          <a:lstStyle/>
          <a:p>
            <a:pPr>
              <a:lnSpc>
                <a:spcPct val="90000"/>
              </a:lnSpc>
            </a:pPr>
            <a:r>
              <a:rPr lang="en-US" sz="1800" b="0" strike="noStrike" spc="-1">
                <a:solidFill>
                  <a:srgbClr val="FFFFFF"/>
                </a:solidFill>
                <a:latin typeface="Arial"/>
              </a:rPr>
              <a:t>GIA - hlavní informace </a:t>
            </a:r>
            <a:endParaRPr lang="en-US" sz="1800" b="0" strike="noStrike" spc="-1">
              <a:solidFill>
                <a:srgbClr val="263248"/>
              </a:solidFill>
              <a:latin typeface="Arial"/>
            </a:endParaRPr>
          </a:p>
        </p:txBody>
      </p:sp>
      <p:sp>
        <p:nvSpPr>
          <p:cNvPr id="351" name="TextShape 2"/>
          <p:cNvSpPr txBox="1"/>
          <p:nvPr/>
        </p:nvSpPr>
        <p:spPr>
          <a:xfrm>
            <a:off x="8182800" y="4640400"/>
            <a:ext cx="956880" cy="273600"/>
          </a:xfrm>
          <a:prstGeom prst="rect">
            <a:avLst/>
          </a:prstGeom>
          <a:noFill/>
          <a:ln>
            <a:noFill/>
          </a:ln>
        </p:spPr>
        <p:txBody>
          <a:bodyPr anchor="ctr">
            <a:noAutofit/>
          </a:bodyPr>
          <a:lstStyle/>
          <a:p>
            <a:pPr algn="r">
              <a:lnSpc>
                <a:spcPct val="100000"/>
              </a:lnSpc>
            </a:pPr>
            <a:fld id="{C740F76E-D38B-4165-BA6F-498D35C9E293}" type="slidenum">
              <a:rPr lang="cs-CZ" sz="900" b="1" strike="noStrike" spc="-1">
                <a:solidFill>
                  <a:srgbClr val="FFFFFF"/>
                </a:solidFill>
                <a:latin typeface="Arial"/>
              </a:rPr>
              <a:t>17</a:t>
            </a:fld>
            <a:endParaRPr lang="cs-CZ" sz="900" b="0" strike="noStrike" spc="-1">
              <a:latin typeface="Times New Roman"/>
            </a:endParaRPr>
          </a:p>
        </p:txBody>
      </p:sp>
      <p:sp>
        <p:nvSpPr>
          <p:cNvPr id="352" name="CustomShape 3"/>
          <p:cNvSpPr/>
          <p:nvPr/>
        </p:nvSpPr>
        <p:spPr>
          <a:xfrm>
            <a:off x="534240" y="1384200"/>
            <a:ext cx="3924000" cy="370368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Autofit/>
          </a:bodyPr>
          <a:lstStyle/>
          <a:p>
            <a:pPr>
              <a:lnSpc>
                <a:spcPct val="120000"/>
              </a:lnSpc>
              <a:spcBef>
                <a:spcPts val="751"/>
              </a:spcBef>
            </a:pPr>
            <a:r>
              <a:rPr lang="cs-CZ" sz="1100" b="1" u="sng" strike="noStrike" spc="-1">
                <a:solidFill>
                  <a:srgbClr val="004B8F"/>
                </a:solidFill>
                <a:uFillTx/>
                <a:latin typeface="Arial"/>
              </a:rPr>
              <a:t>5. Koordinace stavebních prací:</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Subjekty veřejného sektoru - vlastnící infrastrukturu:</a:t>
            </a:r>
            <a:endParaRPr lang="cs-CZ" sz="1100" b="0" strike="noStrike" spc="-1">
              <a:latin typeface="Arial"/>
            </a:endParaRPr>
          </a:p>
          <a:p>
            <a:pPr marL="514440" lvl="1" indent="-171000">
              <a:lnSpc>
                <a:spcPct val="100000"/>
              </a:lnSpc>
              <a:spcBef>
                <a:spcPts val="300"/>
              </a:spcBef>
              <a:buClr>
                <a:srgbClr val="E41B23"/>
              </a:buClr>
              <a:buSzPct val="150000"/>
              <a:buFont typeface="Arial"/>
              <a:buChar char="•"/>
            </a:pPr>
            <a:r>
              <a:rPr lang="cs-CZ" sz="1100" b="1" strike="noStrike" spc="-1">
                <a:solidFill>
                  <a:srgbClr val="3D3D3D"/>
                </a:solidFill>
                <a:latin typeface="Arial"/>
              </a:rPr>
              <a:t>mají právo </a:t>
            </a:r>
            <a:r>
              <a:rPr lang="cs-CZ" sz="1100" b="0" strike="noStrike" spc="-1">
                <a:solidFill>
                  <a:srgbClr val="3D3D3D"/>
                </a:solidFill>
                <a:latin typeface="Arial"/>
              </a:rPr>
              <a:t>sjednávat s provozovateli </a:t>
            </a:r>
            <a:r>
              <a:rPr lang="cs-CZ" sz="1100" b="1" strike="noStrike" spc="-1">
                <a:solidFill>
                  <a:srgbClr val="3D3D3D"/>
                </a:solidFill>
                <a:latin typeface="Arial"/>
              </a:rPr>
              <a:t>dohody o koordinaci</a:t>
            </a:r>
            <a:r>
              <a:rPr lang="cs-CZ" sz="1100" b="0" strike="noStrike" spc="-1">
                <a:solidFill>
                  <a:srgbClr val="3D3D3D"/>
                </a:solidFill>
                <a:latin typeface="Arial"/>
              </a:rPr>
              <a:t> stavebních prací, </a:t>
            </a:r>
            <a:r>
              <a:rPr lang="cs-CZ" sz="1100" b="1" strike="noStrike" spc="-1">
                <a:solidFill>
                  <a:srgbClr val="3D3D3D"/>
                </a:solidFill>
                <a:latin typeface="Arial"/>
              </a:rPr>
              <a:t>včetně</a:t>
            </a:r>
            <a:r>
              <a:rPr lang="cs-CZ" sz="1100" b="0" strike="noStrike" spc="-1">
                <a:solidFill>
                  <a:srgbClr val="3D3D3D"/>
                </a:solidFill>
                <a:latin typeface="Arial"/>
              </a:rPr>
              <a:t> rozdělení </a:t>
            </a:r>
            <a:r>
              <a:rPr lang="cs-CZ" sz="1100" b="1" strike="noStrike" spc="-1">
                <a:solidFill>
                  <a:srgbClr val="3D3D3D"/>
                </a:solidFill>
                <a:latin typeface="Arial"/>
              </a:rPr>
              <a:t>nákladů</a:t>
            </a:r>
            <a:r>
              <a:rPr lang="cs-CZ" sz="1100" b="0" strike="noStrike" spc="-1">
                <a:solidFill>
                  <a:srgbClr val="3D3D3D"/>
                </a:solidFill>
                <a:latin typeface="Arial"/>
              </a:rPr>
              <a:t>;</a:t>
            </a:r>
            <a:endParaRPr lang="cs-CZ" sz="1100" b="0" strike="noStrike" spc="-1">
              <a:latin typeface="Arial"/>
            </a:endParaRPr>
          </a:p>
          <a:p>
            <a:pPr marL="514440" lvl="1" indent="-171000">
              <a:lnSpc>
                <a:spcPct val="100000"/>
              </a:lnSpc>
              <a:spcBef>
                <a:spcPts val="300"/>
              </a:spcBef>
              <a:buClr>
                <a:srgbClr val="E41B23"/>
              </a:buClr>
              <a:buSzPct val="150000"/>
              <a:buFont typeface="Arial"/>
              <a:buChar char="•"/>
            </a:pPr>
            <a:r>
              <a:rPr lang="cs-CZ" sz="1100" b="1" strike="noStrike" spc="-1">
                <a:solidFill>
                  <a:srgbClr val="3D3D3D"/>
                </a:solidFill>
                <a:latin typeface="Arial"/>
              </a:rPr>
              <a:t>i podnikatelé při využití veřejných prostředků vyhoví</a:t>
            </a:r>
            <a:r>
              <a:rPr lang="cs-CZ" sz="1100" b="0" strike="noStrike" spc="-1">
                <a:solidFill>
                  <a:srgbClr val="3D3D3D"/>
                </a:solidFill>
                <a:latin typeface="Arial"/>
              </a:rPr>
              <a:t> každé </a:t>
            </a:r>
            <a:r>
              <a:rPr lang="cs-CZ" sz="1100" b="1" strike="noStrike" spc="-1">
                <a:solidFill>
                  <a:srgbClr val="3D3D3D"/>
                </a:solidFill>
                <a:latin typeface="Arial"/>
              </a:rPr>
              <a:t>přiměřené</a:t>
            </a:r>
            <a:r>
              <a:rPr lang="cs-CZ" sz="1100" b="0" strike="noStrike" spc="-1">
                <a:solidFill>
                  <a:srgbClr val="3D3D3D"/>
                </a:solidFill>
                <a:latin typeface="Arial"/>
              </a:rPr>
              <a:t> písemné žádosti o koordinaci, státy </a:t>
            </a:r>
            <a:r>
              <a:rPr lang="cs-CZ" sz="1100" b="1" u="sng" strike="noStrike" spc="-1">
                <a:solidFill>
                  <a:srgbClr val="3D3D3D"/>
                </a:solidFill>
                <a:uFillTx/>
                <a:latin typeface="Arial"/>
              </a:rPr>
              <a:t>mohou</a:t>
            </a:r>
            <a:r>
              <a:rPr lang="cs-CZ" sz="1100" b="0" strike="noStrike" spc="-1">
                <a:solidFill>
                  <a:srgbClr val="3D3D3D"/>
                </a:solidFill>
                <a:latin typeface="Arial"/>
              </a:rPr>
              <a:t> stanovit podrobné požadavky.</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státy </a:t>
            </a:r>
            <a:r>
              <a:rPr lang="cs-CZ" sz="1100" b="1" u="sng" strike="noStrike" spc="-1">
                <a:solidFill>
                  <a:srgbClr val="3D3D3D"/>
                </a:solidFill>
                <a:uFillTx/>
                <a:latin typeface="Arial"/>
              </a:rPr>
              <a:t>mohou</a:t>
            </a:r>
            <a:r>
              <a:rPr lang="cs-CZ" sz="1100" b="0" strike="noStrike" spc="-1">
                <a:solidFill>
                  <a:srgbClr val="3D3D3D"/>
                </a:solidFill>
                <a:latin typeface="Arial"/>
              </a:rPr>
              <a:t> …určit druhy </a:t>
            </a:r>
            <a:r>
              <a:rPr lang="cs-CZ" sz="1100" b="1" strike="noStrike" spc="-1">
                <a:solidFill>
                  <a:srgbClr val="3D3D3D"/>
                </a:solidFill>
                <a:latin typeface="Arial"/>
              </a:rPr>
              <a:t>stavební</a:t>
            </a:r>
            <a:r>
              <a:rPr lang="cs-CZ" sz="1100" b="0" strike="noStrike" spc="-1">
                <a:solidFill>
                  <a:srgbClr val="3D3D3D"/>
                </a:solidFill>
                <a:latin typeface="Arial"/>
              </a:rPr>
              <a:t> </a:t>
            </a:r>
            <a:r>
              <a:rPr lang="cs-CZ" sz="1100" b="1" strike="noStrike" spc="-1">
                <a:solidFill>
                  <a:srgbClr val="3D3D3D"/>
                </a:solidFill>
                <a:latin typeface="Arial"/>
              </a:rPr>
              <a:t>práce</a:t>
            </a:r>
            <a:r>
              <a:rPr lang="cs-CZ" sz="1100" b="0" strike="noStrike" spc="-1">
                <a:solidFill>
                  <a:srgbClr val="3D3D3D"/>
                </a:solidFill>
                <a:latin typeface="Arial"/>
              </a:rPr>
              <a:t>, které jsou považovány za práce omezeného rozsahu kdy se </a:t>
            </a:r>
            <a:r>
              <a:rPr lang="cs-CZ" sz="1100" b="1" strike="noStrike" spc="-1">
                <a:solidFill>
                  <a:srgbClr val="3D3D3D"/>
                </a:solidFill>
                <a:latin typeface="Arial"/>
              </a:rPr>
              <a:t>koordinace neřeší</a:t>
            </a:r>
            <a:r>
              <a:rPr lang="cs-CZ" sz="1100" b="0" strike="noStrike" spc="-1">
                <a:solidFill>
                  <a:srgbClr val="3D3D3D"/>
                </a:solidFill>
                <a:latin typeface="Arial"/>
              </a:rPr>
              <a:t>;</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1" strike="noStrike" spc="-1">
                <a:solidFill>
                  <a:srgbClr val="3D3D3D"/>
                </a:solidFill>
                <a:latin typeface="Arial"/>
              </a:rPr>
              <a:t>BEREC vydá … pokyny </a:t>
            </a:r>
            <a:r>
              <a:rPr lang="cs-CZ" sz="1100" b="0" strike="noStrike" spc="-1">
                <a:solidFill>
                  <a:srgbClr val="3D3D3D"/>
                </a:solidFill>
                <a:latin typeface="Arial"/>
              </a:rPr>
              <a:t>k </a:t>
            </a:r>
            <a:endParaRPr lang="cs-CZ" sz="1100" b="0" strike="noStrike" spc="-1">
              <a:latin typeface="Arial"/>
            </a:endParaRPr>
          </a:p>
          <a:p>
            <a:pPr marL="514440" lvl="1"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rozdělení nákladů .. spojenou s koordinací,</a:t>
            </a:r>
            <a:endParaRPr lang="cs-CZ" sz="1100" b="0" strike="noStrike" spc="-1">
              <a:latin typeface="Arial"/>
            </a:endParaRPr>
          </a:p>
          <a:p>
            <a:pPr marL="514440" lvl="1"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kritéria, pro řešení sporů, </a:t>
            </a:r>
            <a:endParaRPr lang="cs-CZ" sz="1100" b="0" strike="noStrike" spc="-1">
              <a:latin typeface="Arial"/>
            </a:endParaRPr>
          </a:p>
          <a:p>
            <a:pPr marL="514440" lvl="1"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kritéria pro zajištění dostatečné kapacity pro uspokojení předvídatelných budoucích přiměřených potřeb.</a:t>
            </a:r>
            <a:endParaRPr lang="cs-CZ" sz="1100" b="0" strike="noStrike" spc="-1">
              <a:latin typeface="Arial"/>
            </a:endParaRPr>
          </a:p>
        </p:txBody>
      </p:sp>
      <p:sp>
        <p:nvSpPr>
          <p:cNvPr id="353" name="CustomShape 4"/>
          <p:cNvSpPr/>
          <p:nvPr/>
        </p:nvSpPr>
        <p:spPr>
          <a:xfrm>
            <a:off x="4680000" y="1384200"/>
            <a:ext cx="3960360" cy="370368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rmAutofit/>
          </a:bodyPr>
          <a:lstStyle/>
          <a:p>
            <a:pPr>
              <a:lnSpc>
                <a:spcPct val="120000"/>
              </a:lnSpc>
              <a:spcBef>
                <a:spcPts val="751"/>
              </a:spcBef>
            </a:pPr>
            <a:r>
              <a:rPr lang="cs-CZ" sz="1100" b="1" u="sng" strike="noStrike" spc="-1">
                <a:solidFill>
                  <a:srgbClr val="004B8F"/>
                </a:solidFill>
                <a:uFillTx/>
                <a:latin typeface="Arial"/>
              </a:rPr>
              <a:t>6. Transparentnost plánovaných stavebních prací</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každý provozovatel sítě a subjekt veřejného sektoru </a:t>
            </a:r>
            <a:r>
              <a:rPr lang="cs-CZ" sz="1100" b="1" strike="noStrike" spc="-1">
                <a:solidFill>
                  <a:srgbClr val="3D3D3D"/>
                </a:solidFill>
                <a:latin typeface="Arial"/>
              </a:rPr>
              <a:t>zpřístupní:  </a:t>
            </a:r>
            <a:endParaRPr lang="cs-CZ" sz="1100" b="0" strike="noStrike" spc="-1">
              <a:latin typeface="Arial"/>
            </a:endParaRPr>
          </a:p>
          <a:p>
            <a:pPr marL="514440" lvl="1"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georeferencované místo a druh prací;</a:t>
            </a:r>
            <a:endParaRPr lang="cs-CZ" sz="1100" b="0" strike="noStrike" spc="-1">
              <a:latin typeface="Arial"/>
            </a:endParaRPr>
          </a:p>
          <a:p>
            <a:pPr marL="514440" lvl="1"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příslušné prvky fyzické infrastruktury;</a:t>
            </a:r>
            <a:endParaRPr lang="cs-CZ" sz="1100" b="0" strike="noStrike" spc="-1">
              <a:latin typeface="Arial"/>
            </a:endParaRPr>
          </a:p>
          <a:p>
            <a:pPr marL="514440" lvl="1"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předpokládané </a:t>
            </a:r>
            <a:r>
              <a:rPr lang="cs-CZ" sz="1100" b="1" strike="noStrike" spc="-1">
                <a:solidFill>
                  <a:srgbClr val="3D3D3D"/>
                </a:solidFill>
                <a:latin typeface="Arial"/>
              </a:rPr>
              <a:t>datum zahájení prací </a:t>
            </a:r>
            <a:r>
              <a:rPr lang="cs-CZ" sz="1100" b="0" strike="noStrike" spc="-1">
                <a:solidFill>
                  <a:srgbClr val="3D3D3D"/>
                </a:solidFill>
                <a:latin typeface="Arial"/>
              </a:rPr>
              <a:t>a dobu jejich trvání;</a:t>
            </a:r>
            <a:endParaRPr lang="cs-CZ" sz="1100" b="0" strike="noStrike" spc="-1">
              <a:latin typeface="Arial"/>
            </a:endParaRPr>
          </a:p>
          <a:p>
            <a:pPr marL="514440" lvl="1"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předpokládané datum </a:t>
            </a:r>
            <a:r>
              <a:rPr lang="cs-CZ" sz="1100" b="1" strike="noStrike" spc="-1">
                <a:solidFill>
                  <a:srgbClr val="3D3D3D"/>
                </a:solidFill>
                <a:latin typeface="Arial"/>
              </a:rPr>
              <a:t>předložení konečného projektu</a:t>
            </a:r>
            <a:r>
              <a:rPr lang="cs-CZ" sz="1100" b="0" strike="noStrike" spc="-1">
                <a:solidFill>
                  <a:srgbClr val="3D3D3D"/>
                </a:solidFill>
                <a:latin typeface="Arial"/>
              </a:rPr>
              <a:t> příslušným orgánům za účelem udělení povolení, je-li to relevantní;</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subjekty </a:t>
            </a:r>
            <a:r>
              <a:rPr lang="cs-CZ" sz="1100" b="1" strike="noStrike" spc="-1">
                <a:solidFill>
                  <a:srgbClr val="3D3D3D"/>
                </a:solidFill>
                <a:latin typeface="Arial"/>
              </a:rPr>
              <a:t>mají právo </a:t>
            </a:r>
            <a:r>
              <a:rPr lang="cs-CZ" sz="1100" b="0" strike="noStrike" spc="-1">
                <a:solidFill>
                  <a:srgbClr val="3D3D3D"/>
                </a:solidFill>
                <a:latin typeface="Arial"/>
              </a:rPr>
              <a:t>na přístup k minimálním informacím …</a:t>
            </a:r>
            <a:endParaRPr lang="cs-CZ" sz="1100" b="0" strike="noStrike" spc="-1">
              <a:latin typeface="Arial"/>
            </a:endParaRPr>
          </a:p>
          <a:p>
            <a:pPr marL="514440" lvl="1" indent="-171000">
              <a:lnSpc>
                <a:spcPct val="100000"/>
              </a:lnSpc>
              <a:spcBef>
                <a:spcPts val="300"/>
              </a:spcBef>
              <a:buClr>
                <a:srgbClr val="E41B23"/>
              </a:buClr>
              <a:buSzPct val="150000"/>
              <a:buFont typeface="Arial"/>
              <a:buChar char="•"/>
            </a:pPr>
            <a:r>
              <a:rPr lang="cs-CZ" sz="1100" b="1" strike="noStrike" spc="-1">
                <a:solidFill>
                  <a:srgbClr val="3D3D3D"/>
                </a:solidFill>
                <a:latin typeface="Arial"/>
              </a:rPr>
              <a:t>v odůvodněné žádosti </a:t>
            </a:r>
            <a:r>
              <a:rPr lang="cs-CZ" sz="1100" b="0" strike="noStrike" spc="-1">
                <a:solidFill>
                  <a:srgbClr val="3D3D3D"/>
                </a:solidFill>
                <a:latin typeface="Arial"/>
              </a:rPr>
              <a:t>se </a:t>
            </a:r>
            <a:r>
              <a:rPr lang="cs-CZ" sz="1100" b="1" strike="noStrike" spc="-1">
                <a:solidFill>
                  <a:srgbClr val="3D3D3D"/>
                </a:solidFill>
                <a:latin typeface="Arial"/>
              </a:rPr>
              <a:t>uvede oblast</a:t>
            </a:r>
            <a:r>
              <a:rPr lang="cs-CZ" sz="1100" b="0" strike="noStrike" spc="-1">
                <a:solidFill>
                  <a:srgbClr val="3D3D3D"/>
                </a:solidFill>
                <a:latin typeface="Arial"/>
              </a:rPr>
              <a:t>;</a:t>
            </a:r>
            <a:endParaRPr lang="cs-CZ" sz="1100" b="0" strike="noStrike" spc="-1">
              <a:latin typeface="Arial"/>
            </a:endParaRPr>
          </a:p>
          <a:p>
            <a:pPr marL="514440" lvl="1"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do </a:t>
            </a:r>
            <a:r>
              <a:rPr lang="cs-CZ" sz="1100" b="1" strike="noStrike" spc="-1">
                <a:solidFill>
                  <a:srgbClr val="3D3D3D"/>
                </a:solidFill>
                <a:latin typeface="Arial"/>
              </a:rPr>
              <a:t>10 dní </a:t>
            </a:r>
            <a:r>
              <a:rPr lang="cs-CZ" sz="1100" b="0" strike="noStrike" spc="-1">
                <a:solidFill>
                  <a:srgbClr val="3D3D3D"/>
                </a:solidFill>
                <a:latin typeface="Arial"/>
              </a:rPr>
              <a:t>odpověď.</a:t>
            </a:r>
            <a:endParaRPr lang="cs-CZ" sz="1100" b="0" strike="noStrike" spc="-1">
              <a:latin typeface="Arial"/>
            </a:endParaRPr>
          </a:p>
          <a:p>
            <a:pPr>
              <a:lnSpc>
                <a:spcPct val="100000"/>
              </a:lnSpc>
            </a:pPr>
            <a:endParaRPr lang="cs-CZ" sz="1100" b="0" strike="noStrike" spc="-1">
              <a:latin typeface="Arial"/>
            </a:endParaRPr>
          </a:p>
          <a:p>
            <a:pPr>
              <a:lnSpc>
                <a:spcPct val="100000"/>
              </a:lnSpc>
            </a:pPr>
            <a:endParaRPr lang="cs-CZ" sz="11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extShape 1"/>
          <p:cNvSpPr txBox="1"/>
          <p:nvPr/>
        </p:nvSpPr>
        <p:spPr>
          <a:xfrm>
            <a:off x="628560" y="380880"/>
            <a:ext cx="6214320" cy="771480"/>
          </a:xfrm>
          <a:prstGeom prst="rect">
            <a:avLst/>
          </a:prstGeom>
          <a:noFill/>
          <a:ln>
            <a:noFill/>
          </a:ln>
        </p:spPr>
        <p:txBody>
          <a:bodyPr anchor="ctr">
            <a:normAutofit/>
          </a:bodyPr>
          <a:lstStyle/>
          <a:p>
            <a:pPr>
              <a:lnSpc>
                <a:spcPct val="90000"/>
              </a:lnSpc>
            </a:pPr>
            <a:r>
              <a:rPr lang="en-US" sz="1800" b="0" strike="noStrike" spc="-1">
                <a:solidFill>
                  <a:srgbClr val="FFFFFF"/>
                </a:solidFill>
                <a:latin typeface="Arial"/>
              </a:rPr>
              <a:t>GIA - hlavní informace </a:t>
            </a:r>
            <a:endParaRPr lang="en-US" sz="1800" b="0" strike="noStrike" spc="-1">
              <a:solidFill>
                <a:srgbClr val="263248"/>
              </a:solidFill>
              <a:latin typeface="Arial"/>
            </a:endParaRPr>
          </a:p>
        </p:txBody>
      </p:sp>
      <p:sp>
        <p:nvSpPr>
          <p:cNvPr id="355" name="TextShape 2"/>
          <p:cNvSpPr txBox="1"/>
          <p:nvPr/>
        </p:nvSpPr>
        <p:spPr>
          <a:xfrm>
            <a:off x="8182800" y="4640400"/>
            <a:ext cx="956880" cy="273600"/>
          </a:xfrm>
          <a:prstGeom prst="rect">
            <a:avLst/>
          </a:prstGeom>
          <a:noFill/>
          <a:ln>
            <a:noFill/>
          </a:ln>
        </p:spPr>
        <p:txBody>
          <a:bodyPr anchor="ctr">
            <a:noAutofit/>
          </a:bodyPr>
          <a:lstStyle/>
          <a:p>
            <a:pPr algn="r">
              <a:lnSpc>
                <a:spcPct val="100000"/>
              </a:lnSpc>
            </a:pPr>
            <a:fld id="{81F0BD0C-1650-4E17-865E-FDC2EE462099}" type="slidenum">
              <a:rPr lang="cs-CZ" sz="900" b="1" strike="noStrike" spc="-1">
                <a:solidFill>
                  <a:srgbClr val="FFFFFF"/>
                </a:solidFill>
                <a:latin typeface="Arial"/>
              </a:rPr>
              <a:t>18</a:t>
            </a:fld>
            <a:endParaRPr lang="cs-CZ" sz="900" b="0" strike="noStrike" spc="-1">
              <a:latin typeface="Times New Roman"/>
            </a:endParaRPr>
          </a:p>
        </p:txBody>
      </p:sp>
      <p:sp>
        <p:nvSpPr>
          <p:cNvPr id="356" name="CustomShape 3"/>
          <p:cNvSpPr/>
          <p:nvPr/>
        </p:nvSpPr>
        <p:spPr>
          <a:xfrm>
            <a:off x="534240" y="1384200"/>
            <a:ext cx="3924000" cy="370368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Autofit/>
          </a:bodyPr>
          <a:lstStyle/>
          <a:p>
            <a:pPr>
              <a:lnSpc>
                <a:spcPct val="120000"/>
              </a:lnSpc>
              <a:spcBef>
                <a:spcPts val="751"/>
              </a:spcBef>
            </a:pPr>
            <a:r>
              <a:rPr lang="cs-CZ" sz="1100" b="1" u="sng" strike="noStrike" spc="-1">
                <a:solidFill>
                  <a:srgbClr val="004B8F"/>
                </a:solidFill>
                <a:uFillTx/>
                <a:latin typeface="Arial"/>
              </a:rPr>
              <a:t>7. Postup při udělování povolení a práv cesty:</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Orgány </a:t>
            </a:r>
            <a:r>
              <a:rPr lang="cs-CZ" sz="1100" b="1" strike="noStrike" spc="-1">
                <a:solidFill>
                  <a:srgbClr val="3D3D3D"/>
                </a:solidFill>
                <a:latin typeface="Arial"/>
              </a:rPr>
              <a:t>nesmějí nepřiměřeně omezovat </a:t>
            </a:r>
            <a:r>
              <a:rPr lang="cs-CZ" sz="1100" b="0" strike="noStrike" spc="-1">
                <a:solidFill>
                  <a:srgbClr val="3D3D3D"/>
                </a:solidFill>
                <a:latin typeface="Arial"/>
              </a:rPr>
              <a:t>nebo bránit </a:t>
            </a:r>
            <a:r>
              <a:rPr lang="cs-CZ" sz="1100" b="1" strike="noStrike" spc="-1">
                <a:solidFill>
                  <a:srgbClr val="3D3D3D"/>
                </a:solidFill>
                <a:latin typeface="Arial"/>
              </a:rPr>
              <a:t>nasazení žádného prvku VHCN </a:t>
            </a:r>
            <a:r>
              <a:rPr lang="cs-CZ" sz="1100" b="0" strike="noStrike" spc="-1">
                <a:solidFill>
                  <a:srgbClr val="3D3D3D"/>
                </a:solidFill>
                <a:latin typeface="Arial"/>
              </a:rPr>
              <a:t>nebo souvisejících zařízení,</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orgány </a:t>
            </a:r>
            <a:r>
              <a:rPr lang="cs-CZ" sz="1100" b="1" u="sng" strike="noStrike" spc="-1">
                <a:solidFill>
                  <a:srgbClr val="3D3D3D"/>
                </a:solidFill>
                <a:uFillTx/>
                <a:latin typeface="Arial"/>
              </a:rPr>
              <a:t>vynaloží … úsilí</a:t>
            </a:r>
            <a:r>
              <a:rPr lang="cs-CZ" sz="1100" b="1" strike="noStrike" spc="-1">
                <a:solidFill>
                  <a:srgbClr val="3D3D3D"/>
                </a:solidFill>
                <a:latin typeface="Arial"/>
              </a:rPr>
              <a:t>, </a:t>
            </a:r>
            <a:r>
              <a:rPr lang="cs-CZ" sz="1100" b="0" strike="noStrike" spc="-1">
                <a:solidFill>
                  <a:srgbClr val="3D3D3D"/>
                </a:solidFill>
                <a:latin typeface="Arial"/>
              </a:rPr>
              <a:t>aby </a:t>
            </a:r>
            <a:r>
              <a:rPr lang="cs-CZ" sz="1100" b="1" strike="noStrike" spc="-1">
                <a:solidFill>
                  <a:srgbClr val="3D3D3D"/>
                </a:solidFill>
                <a:latin typeface="Arial"/>
              </a:rPr>
              <a:t>usnadnily povolování</a:t>
            </a:r>
            <a:r>
              <a:rPr lang="cs-CZ" sz="1100" b="0" strike="noStrike" spc="-1">
                <a:solidFill>
                  <a:srgbClr val="3D3D3D"/>
                </a:solidFill>
                <a:latin typeface="Arial"/>
              </a:rPr>
              <a:t>, veškerá </a:t>
            </a:r>
            <a:r>
              <a:rPr lang="cs-CZ" sz="1100" b="1" strike="noStrike" spc="-1">
                <a:solidFill>
                  <a:srgbClr val="3D3D3D"/>
                </a:solidFill>
                <a:latin typeface="Arial"/>
              </a:rPr>
              <a:t>pravidla</a:t>
            </a:r>
            <a:r>
              <a:rPr lang="cs-CZ" sz="1100" b="0" strike="noStrike" spc="-1">
                <a:solidFill>
                  <a:srgbClr val="3D3D3D"/>
                </a:solidFill>
                <a:latin typeface="Arial"/>
              </a:rPr>
              <a:t> upravující podmínky a postupy jsou  </a:t>
            </a:r>
            <a:r>
              <a:rPr lang="cs-CZ" sz="1100" b="1" strike="noStrike" spc="-1">
                <a:solidFill>
                  <a:srgbClr val="3D3D3D"/>
                </a:solidFill>
                <a:latin typeface="Arial"/>
              </a:rPr>
              <a:t>použitelné</a:t>
            </a:r>
            <a:r>
              <a:rPr lang="cs-CZ" sz="1100" b="0" strike="noStrike" spc="-1">
                <a:solidFill>
                  <a:srgbClr val="3D3D3D"/>
                </a:solidFill>
                <a:latin typeface="Arial"/>
              </a:rPr>
              <a:t> pro udělování povolení a </a:t>
            </a:r>
            <a:r>
              <a:rPr lang="cs-CZ" sz="1100" b="1" strike="noStrike" spc="-1">
                <a:solidFill>
                  <a:srgbClr val="3D3D3D"/>
                </a:solidFill>
                <a:latin typeface="Arial"/>
              </a:rPr>
              <a:t>práv cesty… pravidla </a:t>
            </a:r>
            <a:r>
              <a:rPr lang="cs-CZ" sz="1100" b="0" strike="noStrike" spc="-1">
                <a:solidFill>
                  <a:srgbClr val="3D3D3D"/>
                </a:solidFill>
                <a:latin typeface="Arial"/>
              </a:rPr>
              <a:t>jsou na celém území státu jednotná,</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orgány </a:t>
            </a:r>
            <a:r>
              <a:rPr lang="cs-CZ" sz="1100" b="1" strike="noStrike" spc="-1">
                <a:solidFill>
                  <a:srgbClr val="3D3D3D"/>
                </a:solidFill>
                <a:latin typeface="Arial"/>
              </a:rPr>
              <a:t>zpřístupní</a:t>
            </a:r>
            <a:r>
              <a:rPr lang="cs-CZ" sz="1100" b="0" strike="noStrike" spc="-1">
                <a:solidFill>
                  <a:srgbClr val="3D3D3D"/>
                </a:solidFill>
                <a:latin typeface="Arial"/>
              </a:rPr>
              <a:t> veškeré </a:t>
            </a:r>
            <a:r>
              <a:rPr lang="cs-CZ" sz="1100" b="1" strike="noStrike" spc="-1">
                <a:solidFill>
                  <a:srgbClr val="3D3D3D"/>
                </a:solidFill>
                <a:latin typeface="Arial"/>
              </a:rPr>
              <a:t>informace</a:t>
            </a:r>
            <a:r>
              <a:rPr lang="cs-CZ" sz="1100" b="0" strike="noStrike" spc="-1">
                <a:solidFill>
                  <a:srgbClr val="3D3D3D"/>
                </a:solidFill>
                <a:latin typeface="Arial"/>
              </a:rPr>
              <a:t> o </a:t>
            </a:r>
            <a:r>
              <a:rPr lang="cs-CZ" sz="1100" b="1" strike="noStrike" spc="-1">
                <a:solidFill>
                  <a:srgbClr val="3D3D3D"/>
                </a:solidFill>
                <a:latin typeface="Arial"/>
              </a:rPr>
              <a:t>podmínkách</a:t>
            </a:r>
            <a:r>
              <a:rPr lang="cs-CZ" sz="1100" b="0" strike="noStrike" spc="-1">
                <a:solidFill>
                  <a:srgbClr val="3D3D3D"/>
                </a:solidFill>
                <a:latin typeface="Arial"/>
              </a:rPr>
              <a:t> a </a:t>
            </a:r>
            <a:r>
              <a:rPr lang="cs-CZ" sz="1100" b="1" strike="noStrike" spc="-1">
                <a:solidFill>
                  <a:srgbClr val="3D3D3D"/>
                </a:solidFill>
                <a:latin typeface="Arial"/>
              </a:rPr>
              <a:t>postupech</a:t>
            </a:r>
            <a:r>
              <a:rPr lang="cs-CZ" sz="1100" b="0" strike="noStrike" spc="-1">
                <a:solidFill>
                  <a:srgbClr val="3D3D3D"/>
                </a:solidFill>
                <a:latin typeface="Arial"/>
              </a:rPr>
              <a:t> platných pro udělování povolení a </a:t>
            </a:r>
            <a:r>
              <a:rPr lang="cs-CZ" sz="1100" b="1" strike="noStrike" spc="-1">
                <a:solidFill>
                  <a:srgbClr val="3D3D3D"/>
                </a:solidFill>
                <a:latin typeface="Arial"/>
              </a:rPr>
              <a:t>práv cesty … , a způsoby podávání žádostí v elektronické podobě – do 20 prac. dnů je možno zamítnout, jinak platí 4 měsíční lhůta pro posouzení žádosti o povolení, která začíná běžet ode dne přijetí úplné žádosti.</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0" strike="noStrike" spc="-1">
                <a:solidFill>
                  <a:srgbClr val="263248"/>
                </a:solidFill>
                <a:latin typeface="Arial"/>
                <a:ea typeface="Calibri"/>
              </a:rPr>
              <a:t>Pokud příslušný orgán </a:t>
            </a:r>
            <a:r>
              <a:rPr lang="cs-CZ" sz="1100" b="1" strike="noStrike" spc="-1">
                <a:solidFill>
                  <a:srgbClr val="263248"/>
                </a:solidFill>
                <a:latin typeface="Arial"/>
                <a:ea typeface="Calibri"/>
              </a:rPr>
              <a:t>nerozhodne ve </a:t>
            </a:r>
            <a:r>
              <a:rPr lang="cs-CZ" sz="1100" b="0" strike="noStrike" spc="-1">
                <a:solidFill>
                  <a:srgbClr val="263248"/>
                </a:solidFill>
                <a:latin typeface="Arial"/>
                <a:ea typeface="Calibri"/>
              </a:rPr>
              <a:t>lhůtě uvedené v </a:t>
            </a:r>
            <a:r>
              <a:rPr lang="cs-CZ" sz="1100" b="1" strike="noStrike" spc="-1">
                <a:solidFill>
                  <a:srgbClr val="263248"/>
                </a:solidFill>
                <a:latin typeface="Arial"/>
                <a:ea typeface="Calibri"/>
              </a:rPr>
              <a:t>čl. 7 odst. 5, považuje se povolení za udělené </a:t>
            </a:r>
            <a:r>
              <a:rPr lang="cs-CZ" sz="1100" b="0" strike="noStrike" spc="-1">
                <a:solidFill>
                  <a:srgbClr val="263248"/>
                </a:solidFill>
                <a:latin typeface="Arial"/>
                <a:ea typeface="Calibri"/>
              </a:rPr>
              <a:t>po uplynutí této lhůty.</a:t>
            </a:r>
            <a:endParaRPr lang="cs-CZ" sz="1100" b="0" strike="noStrike" spc="-1">
              <a:latin typeface="Arial"/>
            </a:endParaRPr>
          </a:p>
        </p:txBody>
      </p:sp>
      <p:sp>
        <p:nvSpPr>
          <p:cNvPr id="357" name="CustomShape 4"/>
          <p:cNvSpPr/>
          <p:nvPr/>
        </p:nvSpPr>
        <p:spPr>
          <a:xfrm>
            <a:off x="4680000" y="1384200"/>
            <a:ext cx="3960360" cy="370368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rmAutofit lnSpcReduction="10000"/>
          </a:bodyPr>
          <a:lstStyle/>
          <a:p>
            <a:pPr>
              <a:lnSpc>
                <a:spcPct val="120000"/>
              </a:lnSpc>
              <a:spcBef>
                <a:spcPts val="751"/>
              </a:spcBef>
            </a:pPr>
            <a:r>
              <a:rPr lang="cs-CZ" sz="1100" b="1" u="sng" strike="noStrike" spc="-1">
                <a:solidFill>
                  <a:srgbClr val="004B8F"/>
                </a:solidFill>
                <a:uFillTx/>
                <a:latin typeface="Arial"/>
              </a:rPr>
              <a:t>10. Fyzická infrastruktura v budovách a optické rozvody</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 </a:t>
            </a:r>
            <a:r>
              <a:rPr lang="cs-CZ" sz="1100" b="1" strike="noStrike" spc="-1">
                <a:solidFill>
                  <a:srgbClr val="3D3D3D"/>
                </a:solidFill>
                <a:latin typeface="Arial"/>
              </a:rPr>
              <a:t>nově a</a:t>
            </a:r>
            <a:r>
              <a:rPr lang="cs-CZ" sz="1100" b="0" strike="noStrike" spc="-1">
                <a:solidFill>
                  <a:srgbClr val="3D3D3D"/>
                </a:solidFill>
                <a:latin typeface="Arial"/>
              </a:rPr>
              <a:t> rozsáhle rekonstruované </a:t>
            </a:r>
            <a:r>
              <a:rPr lang="cs-CZ" sz="1100" b="1" strike="noStrike" spc="-1">
                <a:solidFill>
                  <a:srgbClr val="3D3D3D"/>
                </a:solidFill>
                <a:latin typeface="Arial"/>
              </a:rPr>
              <a:t>budovy</a:t>
            </a:r>
            <a:r>
              <a:rPr lang="cs-CZ" sz="1100" b="0" strike="noStrike" spc="-1">
                <a:solidFill>
                  <a:srgbClr val="3D3D3D"/>
                </a:solidFill>
                <a:latin typeface="Arial"/>
              </a:rPr>
              <a:t> ...  </a:t>
            </a:r>
            <a:r>
              <a:rPr lang="cs-CZ" sz="1100" b="1" strike="noStrike" spc="-1">
                <a:solidFill>
                  <a:srgbClr val="3D3D3D"/>
                </a:solidFill>
                <a:latin typeface="Arial"/>
              </a:rPr>
              <a:t>musí být </a:t>
            </a:r>
            <a:r>
              <a:rPr lang="cs-CZ" sz="1100" b="0" strike="noStrike" spc="-1">
                <a:solidFill>
                  <a:srgbClr val="3D3D3D"/>
                </a:solidFill>
                <a:latin typeface="Arial"/>
              </a:rPr>
              <a:t>vybaveny </a:t>
            </a:r>
            <a:r>
              <a:rPr lang="cs-CZ" sz="1100" b="1" strike="noStrike" spc="-1">
                <a:solidFill>
                  <a:srgbClr val="3D3D3D"/>
                </a:solidFill>
                <a:latin typeface="Arial"/>
              </a:rPr>
              <a:t>fyzickou infrastrukturou připravenou </a:t>
            </a:r>
            <a:r>
              <a:rPr lang="cs-CZ" sz="1100" b="0" strike="noStrike" spc="-1">
                <a:solidFill>
                  <a:srgbClr val="3D3D3D"/>
                </a:solidFill>
                <a:latin typeface="Arial"/>
              </a:rPr>
              <a:t>pro </a:t>
            </a:r>
            <a:r>
              <a:rPr lang="cs-CZ" sz="1100" b="1" strike="noStrike" spc="-1">
                <a:solidFill>
                  <a:srgbClr val="3D3D3D"/>
                </a:solidFill>
                <a:latin typeface="Arial"/>
              </a:rPr>
              <a:t>optické vlákno </a:t>
            </a:r>
            <a:r>
              <a:rPr lang="cs-CZ" sz="1100" b="0" strike="noStrike" spc="-1">
                <a:solidFill>
                  <a:srgbClr val="3D3D3D"/>
                </a:solidFill>
                <a:latin typeface="Arial"/>
              </a:rPr>
              <a:t>v budově a </a:t>
            </a:r>
            <a:r>
              <a:rPr lang="cs-CZ" sz="1100" b="1" strike="noStrike" spc="-1">
                <a:solidFill>
                  <a:srgbClr val="3D3D3D"/>
                </a:solidFill>
                <a:latin typeface="Arial"/>
              </a:rPr>
              <a:t>optickými rozvody</a:t>
            </a:r>
            <a:r>
              <a:rPr lang="cs-CZ" sz="1100" b="0" strike="noStrike" spc="-1">
                <a:solidFill>
                  <a:srgbClr val="3D3D3D"/>
                </a:solidFill>
                <a:latin typeface="Arial"/>
              </a:rPr>
              <a:t> v budově, včetně přípojek až k fyzickému bodu, kde se koncový uživatel připojuje k veřejné síti,</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Státy na základě osvědčených postupů přijmou příslušné normy nebo technické specifikace, pro provádění vybavení rozvody...  normy nebo technické specifikace musí snadno umožňovat běžné činnosti,</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státy zajistí dodržování norem …</a:t>
            </a:r>
            <a:endParaRPr lang="cs-CZ" sz="1100" b="0" strike="noStrike" spc="-1">
              <a:latin typeface="Arial"/>
            </a:endParaRPr>
          </a:p>
          <a:p>
            <a:pPr>
              <a:lnSpc>
                <a:spcPct val="120000"/>
              </a:lnSpc>
              <a:spcBef>
                <a:spcPts val="751"/>
              </a:spcBef>
            </a:pPr>
            <a:r>
              <a:rPr lang="cs-CZ" sz="1100" b="1" u="sng" strike="noStrike" spc="-1">
                <a:solidFill>
                  <a:srgbClr val="004B8F"/>
                </a:solidFill>
                <a:uFillTx/>
                <a:latin typeface="Arial"/>
              </a:rPr>
              <a:t>11. Přístup k fyzické infrastruktuře v budově</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Každý </a:t>
            </a:r>
            <a:r>
              <a:rPr lang="cs-CZ" sz="1100" b="1" strike="noStrike" spc="-1">
                <a:solidFill>
                  <a:srgbClr val="3D3D3D"/>
                </a:solidFill>
                <a:latin typeface="Arial"/>
              </a:rPr>
              <a:t>držitel práva </a:t>
            </a:r>
            <a:r>
              <a:rPr lang="cs-CZ" sz="1100" b="0" strike="noStrike" spc="-1">
                <a:solidFill>
                  <a:srgbClr val="3D3D3D"/>
                </a:solidFill>
                <a:latin typeface="Arial"/>
              </a:rPr>
              <a:t>užívat přístupový bod a fyzickou infrastrukturu v budově </a:t>
            </a:r>
            <a:r>
              <a:rPr lang="cs-CZ" sz="1100" b="1" strike="noStrike" spc="-1">
                <a:solidFill>
                  <a:srgbClr val="3D3D3D"/>
                </a:solidFill>
                <a:latin typeface="Arial"/>
              </a:rPr>
              <a:t>vyhoví</a:t>
            </a:r>
            <a:r>
              <a:rPr lang="cs-CZ" sz="1100" b="0" strike="noStrike" spc="-1">
                <a:solidFill>
                  <a:srgbClr val="3D3D3D"/>
                </a:solidFill>
                <a:latin typeface="Arial"/>
              </a:rPr>
              <a:t> všem </a:t>
            </a:r>
            <a:r>
              <a:rPr lang="cs-CZ" sz="1100" b="1" strike="noStrike" spc="-1">
                <a:solidFill>
                  <a:srgbClr val="3D3D3D"/>
                </a:solidFill>
                <a:latin typeface="Arial"/>
              </a:rPr>
              <a:t>přiměřeným</a:t>
            </a:r>
            <a:r>
              <a:rPr lang="cs-CZ" sz="1100" b="0" strike="noStrike" spc="-1">
                <a:solidFill>
                  <a:srgbClr val="3D3D3D"/>
                </a:solidFill>
                <a:latin typeface="Arial"/>
              </a:rPr>
              <a:t> písemným </a:t>
            </a:r>
            <a:r>
              <a:rPr lang="cs-CZ" sz="1100" b="1" strike="noStrike" spc="-1">
                <a:solidFill>
                  <a:srgbClr val="3D3D3D"/>
                </a:solidFill>
                <a:latin typeface="Arial"/>
              </a:rPr>
              <a:t>žádostem</a:t>
            </a:r>
            <a:r>
              <a:rPr lang="cs-CZ" sz="1100" b="0" strike="noStrike" spc="-1">
                <a:solidFill>
                  <a:srgbClr val="3D3D3D"/>
                </a:solidFill>
                <a:latin typeface="Arial"/>
              </a:rPr>
              <a:t> poskytovatelů </a:t>
            </a:r>
            <a:r>
              <a:rPr lang="cs-CZ" sz="1100" b="1" strike="noStrike" spc="-1">
                <a:solidFill>
                  <a:srgbClr val="3D3D3D"/>
                </a:solidFill>
                <a:latin typeface="Arial"/>
              </a:rPr>
              <a:t>veřejných</a:t>
            </a:r>
            <a:r>
              <a:rPr lang="cs-CZ" sz="1100" b="0" strike="noStrike" spc="-1">
                <a:solidFill>
                  <a:srgbClr val="3D3D3D"/>
                </a:solidFill>
                <a:latin typeface="Arial"/>
              </a:rPr>
              <a:t> </a:t>
            </a:r>
            <a:r>
              <a:rPr lang="cs-CZ" sz="1100" b="1" strike="noStrike" spc="-1">
                <a:solidFill>
                  <a:srgbClr val="3D3D3D"/>
                </a:solidFill>
                <a:latin typeface="Arial"/>
              </a:rPr>
              <a:t>sítí</a:t>
            </a:r>
            <a:r>
              <a:rPr lang="cs-CZ" sz="1100" b="0" strike="noStrike" spc="-1">
                <a:solidFill>
                  <a:srgbClr val="3D3D3D"/>
                </a:solidFill>
                <a:latin typeface="Arial"/>
              </a:rPr>
              <a:t> elektronických komunikací </a:t>
            </a:r>
            <a:r>
              <a:rPr lang="cs-CZ" sz="1100" b="1" strike="noStrike" spc="-1">
                <a:solidFill>
                  <a:srgbClr val="3D3D3D"/>
                </a:solidFill>
                <a:latin typeface="Arial"/>
              </a:rPr>
              <a:t>o přístup,</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1" strike="noStrike" spc="-1">
                <a:solidFill>
                  <a:srgbClr val="3D3D3D"/>
                </a:solidFill>
                <a:latin typeface="Arial"/>
              </a:rPr>
              <a:t>státy </a:t>
            </a:r>
            <a:r>
              <a:rPr lang="cs-CZ" sz="1100" b="1" u="sng" strike="noStrike" spc="-1">
                <a:solidFill>
                  <a:srgbClr val="3D3D3D"/>
                </a:solidFill>
                <a:uFillTx/>
                <a:latin typeface="Arial"/>
              </a:rPr>
              <a:t>mohou</a:t>
            </a:r>
            <a:r>
              <a:rPr lang="cs-CZ" sz="1100" b="1" strike="noStrike" spc="-1">
                <a:solidFill>
                  <a:srgbClr val="3D3D3D"/>
                </a:solidFill>
                <a:latin typeface="Arial"/>
              </a:rPr>
              <a:t> </a:t>
            </a:r>
            <a:r>
              <a:rPr lang="cs-CZ" sz="1100" b="0" strike="noStrike" spc="-1">
                <a:solidFill>
                  <a:srgbClr val="3D3D3D"/>
                </a:solidFill>
                <a:latin typeface="Arial"/>
              </a:rPr>
              <a:t>stanovit </a:t>
            </a:r>
            <a:r>
              <a:rPr lang="cs-CZ" sz="1100" b="1" strike="noStrike" spc="-1">
                <a:solidFill>
                  <a:srgbClr val="3D3D3D"/>
                </a:solidFill>
                <a:latin typeface="Arial"/>
              </a:rPr>
              <a:t>podrobné požadavky </a:t>
            </a:r>
            <a:r>
              <a:rPr lang="cs-CZ" sz="1100" b="0" strike="noStrike" spc="-1">
                <a:solidFill>
                  <a:srgbClr val="3D3D3D"/>
                </a:solidFill>
                <a:latin typeface="Arial"/>
              </a:rPr>
              <a:t>týkající se administrativních aspektů žádosti,</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BEREC .. připraví </a:t>
            </a:r>
            <a:r>
              <a:rPr lang="cs-CZ" sz="1100" b="1" strike="noStrike" spc="-1">
                <a:solidFill>
                  <a:srgbClr val="3D3D3D"/>
                </a:solidFill>
                <a:latin typeface="Arial"/>
              </a:rPr>
              <a:t>pokyny k podmínkám přístupu </a:t>
            </a:r>
            <a:r>
              <a:rPr lang="cs-CZ" sz="1100" b="0" strike="noStrike" spc="-1">
                <a:solidFill>
                  <a:srgbClr val="3D3D3D"/>
                </a:solidFill>
                <a:latin typeface="Arial"/>
              </a:rPr>
              <a:t>k fyzické infrastruktuře v budovách.</a:t>
            </a:r>
            <a:endParaRPr lang="cs-CZ" sz="1100" b="0" strike="noStrike" spc="-1">
              <a:latin typeface="Arial"/>
            </a:endParaRPr>
          </a:p>
        </p:txBody>
      </p:sp>
      <p:sp>
        <p:nvSpPr>
          <p:cNvPr id="358" name="CustomShape 5"/>
          <p:cNvSpPr/>
          <p:nvPr/>
        </p:nvSpPr>
        <p:spPr>
          <a:xfrm>
            <a:off x="9060840" y="1336680"/>
            <a:ext cx="3960360" cy="3703680"/>
          </a:xfrm>
          <a:prstGeom prst="rect">
            <a:avLst/>
          </a:prstGeom>
          <a:solidFill>
            <a:schemeClr val="bg1">
              <a:lumMod val="75000"/>
              <a:alpha val="71000"/>
            </a:schemeClr>
          </a:solidFill>
          <a:ln/>
        </p:spPr>
        <p:style>
          <a:lnRef idx="2">
            <a:schemeClr val="accent1">
              <a:shade val="15000"/>
            </a:schemeClr>
          </a:lnRef>
          <a:fillRef idx="1">
            <a:schemeClr val="accent1"/>
          </a:fillRef>
          <a:effectRef idx="0">
            <a:schemeClr val="accent1"/>
          </a:effectRef>
          <a:fontRef idx="minor"/>
        </p:style>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628560" y="380880"/>
            <a:ext cx="6214320" cy="771480"/>
          </a:xfrm>
          <a:prstGeom prst="rect">
            <a:avLst/>
          </a:prstGeom>
          <a:noFill/>
          <a:ln>
            <a:noFill/>
          </a:ln>
        </p:spPr>
        <p:txBody>
          <a:bodyPr anchor="ctr">
            <a:normAutofit/>
          </a:bodyPr>
          <a:lstStyle/>
          <a:p>
            <a:pPr>
              <a:lnSpc>
                <a:spcPct val="90000"/>
              </a:lnSpc>
            </a:pPr>
            <a:r>
              <a:rPr lang="en-US" sz="1800" b="0" strike="noStrike" spc="-1">
                <a:solidFill>
                  <a:srgbClr val="FFFFFF"/>
                </a:solidFill>
                <a:latin typeface="Arial"/>
              </a:rPr>
              <a:t>GIA - hlavní informace </a:t>
            </a:r>
            <a:endParaRPr lang="en-US" sz="1800" b="0" strike="noStrike" spc="-1">
              <a:solidFill>
                <a:srgbClr val="263248"/>
              </a:solidFill>
              <a:latin typeface="Arial"/>
            </a:endParaRPr>
          </a:p>
        </p:txBody>
      </p:sp>
      <p:sp>
        <p:nvSpPr>
          <p:cNvPr id="360" name="TextShape 2"/>
          <p:cNvSpPr txBox="1"/>
          <p:nvPr/>
        </p:nvSpPr>
        <p:spPr>
          <a:xfrm>
            <a:off x="8182800" y="4640400"/>
            <a:ext cx="956880" cy="273600"/>
          </a:xfrm>
          <a:prstGeom prst="rect">
            <a:avLst/>
          </a:prstGeom>
          <a:noFill/>
          <a:ln>
            <a:noFill/>
          </a:ln>
        </p:spPr>
        <p:txBody>
          <a:bodyPr anchor="ctr">
            <a:noAutofit/>
          </a:bodyPr>
          <a:lstStyle/>
          <a:p>
            <a:pPr algn="r">
              <a:lnSpc>
                <a:spcPct val="100000"/>
              </a:lnSpc>
            </a:pPr>
            <a:fld id="{A243ABA8-C629-4F12-80F8-11FE83F1E4D7}" type="slidenum">
              <a:rPr lang="cs-CZ" sz="900" b="1" strike="noStrike" spc="-1">
                <a:solidFill>
                  <a:srgbClr val="FFFFFF"/>
                </a:solidFill>
                <a:latin typeface="Arial"/>
              </a:rPr>
              <a:t>19</a:t>
            </a:fld>
            <a:endParaRPr lang="cs-CZ" sz="900" b="0" strike="noStrike" spc="-1">
              <a:latin typeface="Times New Roman"/>
            </a:endParaRPr>
          </a:p>
        </p:txBody>
      </p:sp>
      <p:sp>
        <p:nvSpPr>
          <p:cNvPr id="361" name="CustomShape 3"/>
          <p:cNvSpPr/>
          <p:nvPr/>
        </p:nvSpPr>
        <p:spPr>
          <a:xfrm>
            <a:off x="534240" y="1384200"/>
            <a:ext cx="3924000" cy="370368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Autofit/>
          </a:bodyPr>
          <a:lstStyle/>
          <a:p>
            <a:pPr>
              <a:lnSpc>
                <a:spcPct val="120000"/>
              </a:lnSpc>
              <a:spcBef>
                <a:spcPts val="751"/>
              </a:spcBef>
            </a:pPr>
            <a:r>
              <a:rPr lang="cs-CZ" sz="1100" b="1" u="sng" strike="noStrike" spc="-1">
                <a:solidFill>
                  <a:srgbClr val="004B8F"/>
                </a:solidFill>
                <a:uFillTx/>
                <a:latin typeface="Arial"/>
              </a:rPr>
              <a:t>12. Digitalizace jednotlivých informačních míst:</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1" strike="noStrike" spc="-1">
                <a:solidFill>
                  <a:srgbClr val="3D3D3D"/>
                </a:solidFill>
                <a:latin typeface="Arial"/>
              </a:rPr>
              <a:t>Jednotná informační místa zpřístupní</a:t>
            </a:r>
            <a:r>
              <a:rPr lang="cs-CZ" sz="1100" b="0" strike="noStrike" spc="-1">
                <a:solidFill>
                  <a:srgbClr val="3D3D3D"/>
                </a:solidFill>
                <a:latin typeface="Arial"/>
              </a:rPr>
              <a:t> vhodné digitální </a:t>
            </a:r>
            <a:r>
              <a:rPr lang="cs-CZ" sz="1100" b="1" strike="noStrike" spc="-1">
                <a:solidFill>
                  <a:srgbClr val="3D3D3D"/>
                </a:solidFill>
                <a:latin typeface="Arial"/>
              </a:rPr>
              <a:t>nástroje</a:t>
            </a:r>
            <a:r>
              <a:rPr lang="cs-CZ" sz="1100" b="0" strike="noStrike" spc="-1">
                <a:solidFill>
                  <a:srgbClr val="3D3D3D"/>
                </a:solidFill>
                <a:latin typeface="Arial"/>
              </a:rPr>
              <a:t>, například ve formě webových portálů, databází, digitálních platforem nebo digitálních aplikací, které </a:t>
            </a:r>
            <a:r>
              <a:rPr lang="cs-CZ" sz="1100" b="1" strike="noStrike" spc="-1">
                <a:solidFill>
                  <a:srgbClr val="3D3D3D"/>
                </a:solidFill>
                <a:latin typeface="Arial"/>
              </a:rPr>
              <a:t>umožní online výkon všech práv a plnění všech povinností</a:t>
            </a:r>
            <a:r>
              <a:rPr lang="cs-CZ" sz="1100" b="0" strike="noStrike" spc="-1">
                <a:solidFill>
                  <a:srgbClr val="3D3D3D"/>
                </a:solidFill>
                <a:latin typeface="Arial"/>
              </a:rPr>
              <a:t> stanovených v tomto nařízení,</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050" b="0" strike="noStrike" spc="-1">
                <a:solidFill>
                  <a:srgbClr val="3D3D3D"/>
                </a:solidFill>
                <a:latin typeface="Arial"/>
              </a:rPr>
              <a:t>státy </a:t>
            </a:r>
            <a:r>
              <a:rPr lang="cs-CZ" sz="1050" b="1" strike="noStrike" spc="-1">
                <a:solidFill>
                  <a:srgbClr val="3D3D3D"/>
                </a:solidFill>
                <a:latin typeface="Arial"/>
              </a:rPr>
              <a:t>stanoví</a:t>
            </a:r>
            <a:r>
              <a:rPr lang="cs-CZ" sz="1050" b="0" strike="noStrike" spc="-1">
                <a:solidFill>
                  <a:srgbClr val="3D3D3D"/>
                </a:solidFill>
                <a:latin typeface="Arial"/>
              </a:rPr>
              <a:t> </a:t>
            </a:r>
            <a:r>
              <a:rPr lang="cs-CZ" sz="1100" b="1" strike="noStrike" spc="-1">
                <a:solidFill>
                  <a:srgbClr val="3D3D3D"/>
                </a:solidFill>
                <a:latin typeface="Arial"/>
              </a:rPr>
              <a:t>jednotné</a:t>
            </a:r>
            <a:r>
              <a:rPr lang="cs-CZ" sz="1050" b="0" strike="noStrike" spc="-1">
                <a:solidFill>
                  <a:srgbClr val="3D3D3D"/>
                </a:solidFill>
                <a:latin typeface="Arial"/>
              </a:rPr>
              <a:t> vnitrostátní </a:t>
            </a:r>
            <a:r>
              <a:rPr lang="cs-CZ" sz="1100" b="1" strike="noStrike" spc="-1">
                <a:solidFill>
                  <a:srgbClr val="3D3D3D"/>
                </a:solidFill>
                <a:latin typeface="Arial"/>
              </a:rPr>
              <a:t>digitální</a:t>
            </a:r>
            <a:r>
              <a:rPr lang="cs-CZ" sz="1050" b="1" strike="noStrike" spc="-1">
                <a:solidFill>
                  <a:srgbClr val="3D3D3D"/>
                </a:solidFill>
                <a:latin typeface="Arial"/>
              </a:rPr>
              <a:t> </a:t>
            </a:r>
            <a:r>
              <a:rPr lang="cs-CZ" sz="1100" b="1" strike="noStrike" spc="-1">
                <a:solidFill>
                  <a:srgbClr val="3D3D3D"/>
                </a:solidFill>
                <a:latin typeface="Arial"/>
              </a:rPr>
              <a:t>vstupní</a:t>
            </a:r>
            <a:r>
              <a:rPr lang="cs-CZ" sz="1050" b="1" strike="noStrike" spc="-1">
                <a:solidFill>
                  <a:srgbClr val="3D3D3D"/>
                </a:solidFill>
                <a:latin typeface="Arial"/>
              </a:rPr>
              <a:t> </a:t>
            </a:r>
            <a:r>
              <a:rPr lang="cs-CZ" sz="1100" b="1" strike="noStrike" spc="-1">
                <a:solidFill>
                  <a:srgbClr val="3D3D3D"/>
                </a:solidFill>
                <a:latin typeface="Arial"/>
              </a:rPr>
              <a:t>místo</a:t>
            </a:r>
            <a:r>
              <a:rPr lang="cs-CZ" sz="1050" b="0" strike="noStrike" spc="-1">
                <a:solidFill>
                  <a:srgbClr val="3D3D3D"/>
                </a:solidFill>
                <a:latin typeface="Arial"/>
              </a:rPr>
              <a:t>, které se skládá ze </a:t>
            </a:r>
            <a:r>
              <a:rPr lang="cs-CZ" sz="1100" b="1" strike="noStrike" spc="-1">
                <a:solidFill>
                  <a:srgbClr val="3D3D3D"/>
                </a:solidFill>
                <a:latin typeface="Arial"/>
              </a:rPr>
              <a:t>společného uživatelského rozhraní </a:t>
            </a:r>
            <a:r>
              <a:rPr lang="cs-CZ" sz="1050" b="0" strike="noStrike" spc="-1">
                <a:solidFill>
                  <a:srgbClr val="3D3D3D"/>
                </a:solidFill>
                <a:latin typeface="Arial"/>
              </a:rPr>
              <a:t>zajišťujícího bezproblémový přístup </a:t>
            </a:r>
            <a:r>
              <a:rPr lang="cs-CZ" sz="1050" b="1" strike="noStrike" spc="-1">
                <a:solidFill>
                  <a:srgbClr val="3D3D3D"/>
                </a:solidFill>
                <a:latin typeface="Arial"/>
              </a:rPr>
              <a:t>k digitalizovaným jednotným informačním místům</a:t>
            </a:r>
            <a:r>
              <a:rPr lang="cs-CZ" sz="1050" b="0" strike="noStrike" spc="-1">
                <a:solidFill>
                  <a:srgbClr val="3D3D3D"/>
                </a:solidFill>
                <a:latin typeface="Arial"/>
              </a:rPr>
              <a:t>.</a:t>
            </a:r>
            <a:endParaRPr lang="cs-CZ" sz="1050" b="0" strike="noStrike" spc="-1">
              <a:latin typeface="Arial"/>
            </a:endParaRPr>
          </a:p>
          <a:p>
            <a:pPr>
              <a:lnSpc>
                <a:spcPct val="120000"/>
              </a:lnSpc>
              <a:spcBef>
                <a:spcPts val="751"/>
              </a:spcBef>
            </a:pPr>
            <a:r>
              <a:rPr lang="cs-CZ" sz="1100" b="1" u="sng" strike="noStrike" spc="-1">
                <a:solidFill>
                  <a:srgbClr val="004B8F"/>
                </a:solidFill>
                <a:uFillTx/>
                <a:latin typeface="Arial"/>
              </a:rPr>
              <a:t>13</a:t>
            </a:r>
            <a:r>
              <a:rPr lang="cs-CZ" sz="1100" b="1" u="sng" strike="noStrike" spc="-1">
                <a:solidFill>
                  <a:srgbClr val="3D3D3D"/>
                </a:solidFill>
                <a:uFillTx/>
                <a:latin typeface="Arial"/>
              </a:rPr>
              <a:t>. </a:t>
            </a:r>
            <a:r>
              <a:rPr lang="cs-CZ" sz="1100" b="1" u="sng" strike="noStrike" spc="-1">
                <a:solidFill>
                  <a:srgbClr val="004B8F"/>
                </a:solidFill>
                <a:uFillTx/>
                <a:latin typeface="Arial"/>
              </a:rPr>
              <a:t>Řešení sporů:</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Pokud je přístup ke stávající infrastruktuře </a:t>
            </a:r>
            <a:r>
              <a:rPr lang="cs-CZ" sz="1100" b="1" strike="noStrike" spc="-1">
                <a:solidFill>
                  <a:srgbClr val="3D3D3D"/>
                </a:solidFill>
                <a:latin typeface="Arial"/>
              </a:rPr>
              <a:t>odmítnut</a:t>
            </a:r>
            <a:r>
              <a:rPr lang="cs-CZ" sz="1100" b="0" strike="noStrike" spc="-1">
                <a:solidFill>
                  <a:srgbClr val="3D3D3D"/>
                </a:solidFill>
                <a:latin typeface="Arial"/>
              </a:rPr>
              <a:t> nebo pokud </a:t>
            </a:r>
            <a:r>
              <a:rPr lang="cs-CZ" sz="1100" b="1" strike="noStrike" spc="-1">
                <a:solidFill>
                  <a:srgbClr val="3D3D3D"/>
                </a:solidFill>
                <a:latin typeface="Arial"/>
              </a:rPr>
              <a:t>nebylo</a:t>
            </a:r>
            <a:r>
              <a:rPr lang="cs-CZ" sz="1100" b="0" strike="noStrike" spc="-1">
                <a:solidFill>
                  <a:srgbClr val="3D3D3D"/>
                </a:solidFill>
                <a:latin typeface="Arial"/>
              </a:rPr>
              <a:t> dosaženo </a:t>
            </a:r>
            <a:r>
              <a:rPr lang="cs-CZ" sz="1100" b="1" strike="noStrike" spc="-1">
                <a:solidFill>
                  <a:srgbClr val="3D3D3D"/>
                </a:solidFill>
                <a:latin typeface="Arial"/>
              </a:rPr>
              <a:t>dohody</a:t>
            </a:r>
            <a:r>
              <a:rPr lang="cs-CZ" sz="1100" b="0" strike="noStrike" spc="-1">
                <a:solidFill>
                  <a:srgbClr val="3D3D3D"/>
                </a:solidFill>
                <a:latin typeface="Arial"/>
              </a:rPr>
              <a:t> o konkrétních podmínkách, včetně ceny, </a:t>
            </a:r>
            <a:r>
              <a:rPr lang="cs-CZ" sz="1100" b="1" strike="noStrike" spc="-1">
                <a:solidFill>
                  <a:srgbClr val="3D3D3D"/>
                </a:solidFill>
                <a:latin typeface="Arial"/>
              </a:rPr>
              <a:t>do jednoho měsíce </a:t>
            </a:r>
            <a:r>
              <a:rPr lang="cs-CZ" sz="1100" b="0" strike="noStrike" spc="-1">
                <a:solidFill>
                  <a:srgbClr val="3D3D3D"/>
                </a:solidFill>
                <a:latin typeface="Arial"/>
              </a:rPr>
              <a:t>ode dne obdržení žádosti o přístup případně nejsou poskytnuty informace dle GIA - může příslušný v orgán  rozhodnout spor, </a:t>
            </a:r>
            <a:endParaRPr lang="cs-CZ" sz="1100" b="0" strike="noStrike" spc="-1">
              <a:latin typeface="Arial"/>
            </a:endParaRPr>
          </a:p>
          <a:p>
            <a:pPr marL="171360" indent="-171000">
              <a:lnSpc>
                <a:spcPct val="100000"/>
              </a:lnSpc>
              <a:spcBef>
                <a:spcPts val="300"/>
              </a:spcBef>
              <a:buClr>
                <a:srgbClr val="E41B23"/>
              </a:buClr>
              <a:buSzPct val="150000"/>
              <a:buFont typeface="Arial"/>
              <a:buChar char="•"/>
            </a:pPr>
            <a:r>
              <a:rPr lang="cs-CZ" sz="1100" b="0" strike="noStrike" spc="-1">
                <a:solidFill>
                  <a:srgbClr val="3D3D3D"/>
                </a:solidFill>
                <a:latin typeface="Arial"/>
              </a:rPr>
              <a:t>orgány zveřejňují svá rozhodnutí, Jednotné informační místo zajistí přístup k rozhodnutím.</a:t>
            </a:r>
            <a:endParaRPr lang="cs-CZ" sz="1100" b="0" strike="noStrike" spc="-1">
              <a:latin typeface="Arial"/>
            </a:endParaRPr>
          </a:p>
          <a:p>
            <a:pPr>
              <a:lnSpc>
                <a:spcPct val="120000"/>
              </a:lnSpc>
            </a:pPr>
            <a:endParaRPr lang="cs-CZ" sz="1100" b="0" strike="noStrike" spc="-1">
              <a:latin typeface="Arial"/>
            </a:endParaRPr>
          </a:p>
        </p:txBody>
      </p:sp>
      <p:sp>
        <p:nvSpPr>
          <p:cNvPr id="362" name="CustomShape 4"/>
          <p:cNvSpPr/>
          <p:nvPr/>
        </p:nvSpPr>
        <p:spPr>
          <a:xfrm>
            <a:off x="4680000" y="1384200"/>
            <a:ext cx="3960360" cy="370368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Autofit/>
          </a:bodyPr>
          <a:lstStyle/>
          <a:p>
            <a:pPr>
              <a:lnSpc>
                <a:spcPct val="120000"/>
              </a:lnSpc>
              <a:spcBef>
                <a:spcPts val="601"/>
              </a:spcBef>
            </a:pPr>
            <a:r>
              <a:rPr lang="cs-CZ" sz="1100" b="1" u="sng" strike="noStrike" spc="-1">
                <a:solidFill>
                  <a:srgbClr val="004B8F"/>
                </a:solidFill>
                <a:uFillTx/>
                <a:latin typeface="Arial"/>
              </a:rPr>
              <a:t>14. Příslušné orgány:</a:t>
            </a:r>
            <a:endParaRPr lang="cs-CZ" sz="1100" b="0" strike="noStrike" spc="-1">
              <a:latin typeface="Arial"/>
            </a:endParaRPr>
          </a:p>
          <a:p>
            <a:pPr marL="172800" indent="-172440">
              <a:lnSpc>
                <a:spcPct val="100000"/>
              </a:lnSpc>
              <a:spcBef>
                <a:spcPts val="300"/>
              </a:spcBef>
              <a:buClr>
                <a:srgbClr val="E41B23"/>
              </a:buClr>
              <a:buSzPct val="150000"/>
              <a:buFont typeface="Arial"/>
              <a:buChar char="•"/>
            </a:pPr>
            <a:r>
              <a:rPr lang="cs-CZ" sz="1100" b="1" strike="noStrike" spc="-1">
                <a:solidFill>
                  <a:srgbClr val="3D3D3D"/>
                </a:solidFill>
                <a:latin typeface="Arial"/>
              </a:rPr>
              <a:t>Státy na základě </a:t>
            </a:r>
            <a:r>
              <a:rPr lang="cs-CZ" sz="1100" b="0" strike="noStrike" spc="-1">
                <a:solidFill>
                  <a:srgbClr val="3D3D3D"/>
                </a:solidFill>
                <a:latin typeface="Arial"/>
              </a:rPr>
              <a:t>osvědčených postupů přijmou příslušné normy nebo technické specifikace, pro provádění vybavení rozvody...  normy nebo technické specifikace musí snadno umožňovat běžné činnosti,</a:t>
            </a:r>
            <a:endParaRPr lang="cs-CZ" sz="1100" b="0" strike="noStrike" spc="-1">
              <a:latin typeface="Arial"/>
            </a:endParaRPr>
          </a:p>
          <a:p>
            <a:pPr marL="172800" indent="-172440">
              <a:lnSpc>
                <a:spcPct val="100000"/>
              </a:lnSpc>
              <a:spcBef>
                <a:spcPts val="300"/>
              </a:spcBef>
              <a:buClr>
                <a:srgbClr val="E41B23"/>
              </a:buClr>
              <a:buSzPct val="150000"/>
              <a:buFont typeface="Arial"/>
              <a:buChar char="•"/>
            </a:pPr>
            <a:r>
              <a:rPr lang="cs-CZ" sz="1100" b="1" strike="noStrike" spc="-1">
                <a:solidFill>
                  <a:srgbClr val="3D3D3D"/>
                </a:solidFill>
                <a:latin typeface="Arial"/>
              </a:rPr>
              <a:t>vnitrostátní orgán pro urovnávání sporů je právně odlišný </a:t>
            </a:r>
            <a:r>
              <a:rPr lang="cs-CZ" sz="1100" b="0" strike="noStrike" spc="-1">
                <a:solidFill>
                  <a:srgbClr val="3D3D3D"/>
                </a:solidFill>
                <a:latin typeface="Arial"/>
              </a:rPr>
              <a:t>a </a:t>
            </a:r>
            <a:r>
              <a:rPr lang="cs-CZ" sz="1100" b="1" strike="noStrike" spc="-1">
                <a:solidFill>
                  <a:srgbClr val="3D3D3D"/>
                </a:solidFill>
                <a:latin typeface="Arial"/>
              </a:rPr>
              <a:t>funkčně nezávislý </a:t>
            </a:r>
            <a:r>
              <a:rPr lang="cs-CZ" sz="1100" b="0" strike="noStrike" spc="-1">
                <a:solidFill>
                  <a:srgbClr val="3D3D3D"/>
                </a:solidFill>
                <a:latin typeface="Arial"/>
              </a:rPr>
              <a:t>na jakémkoli provozovateli sítě a </a:t>
            </a:r>
            <a:r>
              <a:rPr lang="cs-CZ" sz="1100" b="1" strike="noStrike" spc="-1">
                <a:solidFill>
                  <a:srgbClr val="3D3D3D"/>
                </a:solidFill>
                <a:latin typeface="Arial"/>
              </a:rPr>
              <a:t>jakémkoli subjektu veřejného sektoru</a:t>
            </a:r>
            <a:r>
              <a:rPr lang="cs-CZ" sz="1100" b="0" strike="noStrike" spc="-1">
                <a:solidFill>
                  <a:srgbClr val="3D3D3D"/>
                </a:solidFill>
                <a:latin typeface="Arial"/>
              </a:rPr>
              <a:t>, který vlastní nebo kontroluje fyzickou infrastrukturu, jehož se spor týká…,</a:t>
            </a:r>
            <a:endParaRPr lang="cs-CZ" sz="1100" b="0" strike="noStrike" spc="-1">
              <a:latin typeface="Arial"/>
            </a:endParaRPr>
          </a:p>
          <a:p>
            <a:pPr marL="172800" indent="-172440">
              <a:lnSpc>
                <a:spcPct val="100000"/>
              </a:lnSpc>
              <a:spcBef>
                <a:spcPts val="300"/>
              </a:spcBef>
              <a:buClr>
                <a:srgbClr val="E41B23"/>
              </a:buClr>
              <a:buSzPct val="150000"/>
              <a:buFont typeface="Arial"/>
              <a:buChar char="•"/>
            </a:pPr>
            <a:r>
              <a:rPr lang="cs-CZ" sz="1100" b="1" strike="noStrike" spc="-1">
                <a:solidFill>
                  <a:srgbClr val="3D3D3D"/>
                </a:solidFill>
                <a:latin typeface="Arial"/>
              </a:rPr>
              <a:t>vnitrostátní orgány pro řešení sporů jednají nezávisle </a:t>
            </a:r>
            <a:r>
              <a:rPr lang="cs-CZ" sz="1100" b="0" strike="noStrike" spc="-1">
                <a:solidFill>
                  <a:srgbClr val="3D3D3D"/>
                </a:solidFill>
                <a:latin typeface="Arial"/>
              </a:rPr>
              <a:t>a objektivně a při rozhodování o sporech, které jim byly předloženy, </a:t>
            </a:r>
            <a:r>
              <a:rPr lang="cs-CZ" sz="1100" b="1" strike="noStrike" spc="-1">
                <a:solidFill>
                  <a:srgbClr val="3D3D3D"/>
                </a:solidFill>
                <a:latin typeface="Arial"/>
              </a:rPr>
              <a:t>nevyžadují ani nepřijímají pokyny od žádného jiného orgánu,</a:t>
            </a:r>
            <a:endParaRPr lang="cs-CZ" sz="1100" b="0" strike="noStrike" spc="-1">
              <a:latin typeface="Arial"/>
            </a:endParaRPr>
          </a:p>
          <a:p>
            <a:pPr marL="172800" indent="-172440">
              <a:lnSpc>
                <a:spcPct val="100000"/>
              </a:lnSpc>
              <a:spcBef>
                <a:spcPts val="300"/>
              </a:spcBef>
              <a:buClr>
                <a:srgbClr val="E41B23"/>
              </a:buClr>
              <a:buSzPct val="150000"/>
              <a:buFont typeface="Arial"/>
              <a:buChar char="•"/>
            </a:pPr>
            <a:r>
              <a:rPr lang="cs-CZ" sz="1100" b="1" strike="noStrike" spc="-1">
                <a:solidFill>
                  <a:srgbClr val="3D3D3D"/>
                </a:solidFill>
                <a:latin typeface="Arial"/>
              </a:rPr>
              <a:t>funkce jednotného informačního místa uvedené v článcích 3 až 8 a 10 vykonává jeden nebo více příslušných subjektů,</a:t>
            </a:r>
            <a:endParaRPr lang="cs-CZ" sz="1100" b="0" strike="noStrike" spc="-1">
              <a:latin typeface="Arial"/>
            </a:endParaRPr>
          </a:p>
          <a:p>
            <a:pPr marL="172800" indent="-172440">
              <a:lnSpc>
                <a:spcPct val="100000"/>
              </a:lnSpc>
              <a:spcBef>
                <a:spcPts val="300"/>
              </a:spcBef>
              <a:buClr>
                <a:srgbClr val="E41B23"/>
              </a:buClr>
              <a:buSzPct val="150000"/>
              <a:buFont typeface="Arial"/>
              <a:buChar char="•"/>
            </a:pPr>
            <a:r>
              <a:rPr lang="cs-CZ" sz="1100" b="1" strike="noStrike" spc="-1">
                <a:solidFill>
                  <a:srgbClr val="3D3D3D"/>
                </a:solidFill>
                <a:latin typeface="Arial"/>
              </a:rPr>
              <a:t>za účelem pokrytí nákladů na výkon těchto funkcí mohou </a:t>
            </a:r>
            <a:r>
              <a:rPr lang="cs-CZ" sz="1100" b="0" strike="noStrike" spc="-1">
                <a:solidFill>
                  <a:srgbClr val="3D3D3D"/>
                </a:solidFill>
                <a:latin typeface="Arial"/>
              </a:rPr>
              <a:t>být za využívání jednotných informačních míst </a:t>
            </a:r>
            <a:r>
              <a:rPr lang="cs-CZ" sz="1100" b="1" strike="noStrike" spc="-1">
                <a:solidFill>
                  <a:srgbClr val="3D3D3D"/>
                </a:solidFill>
                <a:latin typeface="Arial"/>
              </a:rPr>
              <a:t>vybírány poplatky.</a:t>
            </a:r>
            <a:endParaRPr lang="cs-CZ" sz="1100" b="0" strike="noStrike" spc="-1">
              <a:latin typeface="Arial"/>
            </a:endParaRPr>
          </a:p>
          <a:p>
            <a:pPr>
              <a:lnSpc>
                <a:spcPct val="100000"/>
              </a:lnSpc>
            </a:pPr>
            <a:endParaRPr lang="cs-CZ" sz="11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Shape 1"/>
          <p:cNvSpPr txBox="1"/>
          <p:nvPr/>
        </p:nvSpPr>
        <p:spPr>
          <a:xfrm>
            <a:off x="628560" y="380880"/>
            <a:ext cx="5682960" cy="771480"/>
          </a:xfrm>
          <a:prstGeom prst="rect">
            <a:avLst/>
          </a:prstGeom>
          <a:noFill/>
          <a:ln>
            <a:noFill/>
          </a:ln>
        </p:spPr>
        <p:txBody>
          <a:bodyPr anchor="ctr">
            <a:normAutofit/>
          </a:bodyPr>
          <a:lstStyle/>
          <a:p>
            <a:pPr marL="457200">
              <a:lnSpc>
                <a:spcPct val="115000"/>
              </a:lnSpc>
              <a:spcAft>
                <a:spcPts val="799"/>
              </a:spcAft>
            </a:pPr>
            <a:r>
              <a:rPr lang="en-US" sz="1800" b="1" strike="noStrike" spc="-1">
                <a:solidFill>
                  <a:srgbClr val="FFFFFF"/>
                </a:solidFill>
                <a:latin typeface="Arial"/>
              </a:rPr>
              <a:t>Co je BCO?</a:t>
            </a:r>
            <a:endParaRPr lang="en-US" sz="1800" b="0" strike="noStrike" spc="-1">
              <a:solidFill>
                <a:srgbClr val="263248"/>
              </a:solidFill>
              <a:latin typeface="Arial"/>
            </a:endParaRPr>
          </a:p>
        </p:txBody>
      </p:sp>
      <p:sp>
        <p:nvSpPr>
          <p:cNvPr id="238" name="TextShape 2"/>
          <p:cNvSpPr txBox="1"/>
          <p:nvPr/>
        </p:nvSpPr>
        <p:spPr>
          <a:xfrm>
            <a:off x="8182800" y="4654800"/>
            <a:ext cx="956880" cy="273600"/>
          </a:xfrm>
          <a:prstGeom prst="rect">
            <a:avLst/>
          </a:prstGeom>
          <a:noFill/>
          <a:ln>
            <a:noFill/>
          </a:ln>
        </p:spPr>
        <p:txBody>
          <a:bodyPr anchor="ctr">
            <a:noAutofit/>
          </a:bodyPr>
          <a:lstStyle/>
          <a:p>
            <a:pPr algn="r">
              <a:lnSpc>
                <a:spcPct val="100000"/>
              </a:lnSpc>
            </a:pPr>
            <a:fld id="{8E8AFF23-A680-4238-936D-45FB6D725D66}" type="slidenum">
              <a:rPr lang="cs-CZ" sz="900" b="1" strike="noStrike" spc="-1">
                <a:solidFill>
                  <a:srgbClr val="FFFFFF"/>
                </a:solidFill>
                <a:latin typeface="Arial"/>
              </a:rPr>
              <a:t>2</a:t>
            </a:fld>
            <a:endParaRPr lang="cs-CZ" sz="900" b="0" strike="noStrike" spc="-1">
              <a:latin typeface="Times New Roman"/>
            </a:endParaRPr>
          </a:p>
        </p:txBody>
      </p:sp>
      <p:sp>
        <p:nvSpPr>
          <p:cNvPr id="239" name="CustomShape 3"/>
          <p:cNvSpPr/>
          <p:nvPr/>
        </p:nvSpPr>
        <p:spPr>
          <a:xfrm>
            <a:off x="371160" y="1500120"/>
            <a:ext cx="8768520" cy="3154680"/>
          </a:xfrm>
          <a:prstGeom prst="rect">
            <a:avLst/>
          </a:prstGeom>
          <a:noFill/>
          <a:ln>
            <a:solidFill>
              <a:schemeClr val="bg1"/>
            </a:solidFill>
          </a:ln>
        </p:spPr>
        <p:style>
          <a:lnRef idx="0">
            <a:scrgbClr r="0" g="0" b="0"/>
          </a:lnRef>
          <a:fillRef idx="0">
            <a:scrgbClr r="0" g="0" b="0"/>
          </a:fillRef>
          <a:effectRef idx="0">
            <a:scrgbClr r="0" g="0" b="0"/>
          </a:effectRef>
          <a:fontRef idx="minor"/>
        </p:style>
        <p:txBody>
          <a:bodyPr>
            <a:normAutofit/>
          </a:bodyPr>
          <a:lstStyle/>
          <a:p>
            <a:pPr algn="ctr">
              <a:lnSpc>
                <a:spcPct val="90000"/>
              </a:lnSpc>
              <a:spcBef>
                <a:spcPts val="45"/>
              </a:spcBef>
            </a:pPr>
            <a:r>
              <a:rPr lang="cs-CZ" sz="2000" b="1" strike="noStrike" spc="-1">
                <a:solidFill>
                  <a:srgbClr val="000000"/>
                </a:solidFill>
                <a:latin typeface="Calibri"/>
                <a:ea typeface="Calibri"/>
              </a:rPr>
              <a:t>BCO ČR je společný projekt EU a MPO zaměřený na podporu rozvoje vysokorychlostního internetu.</a:t>
            </a:r>
            <a:endParaRPr lang="cs-CZ" sz="2000" b="0" strike="noStrike" spc="-1">
              <a:latin typeface="Arial"/>
            </a:endParaRPr>
          </a:p>
          <a:p>
            <a:pPr algn="just">
              <a:lnSpc>
                <a:spcPct val="90000"/>
              </a:lnSpc>
              <a:spcBef>
                <a:spcPts val="45"/>
              </a:spcBef>
            </a:pPr>
            <a:endParaRPr lang="cs-CZ" sz="2000" b="0" strike="noStrike" spc="-1">
              <a:latin typeface="Arial"/>
            </a:endParaRPr>
          </a:p>
          <a:p>
            <a:pPr algn="ctr">
              <a:lnSpc>
                <a:spcPct val="90000"/>
              </a:lnSpc>
              <a:spcBef>
                <a:spcPts val="45"/>
              </a:spcBef>
            </a:pPr>
            <a:r>
              <a:rPr lang="cs-CZ" sz="1800" b="0" strike="noStrike" spc="-1">
                <a:solidFill>
                  <a:srgbClr val="000000"/>
                </a:solidFill>
                <a:latin typeface="Calibri"/>
                <a:ea typeface="Calibri"/>
              </a:rPr>
              <a:t>Klíčem úspěšné činnosti BCO je „</a:t>
            </a:r>
            <a:r>
              <a:rPr lang="cs-CZ" sz="1800" b="1" strike="noStrike" spc="-1">
                <a:solidFill>
                  <a:srgbClr val="000000"/>
                </a:solidFill>
                <a:latin typeface="Calibri"/>
                <a:ea typeface="Calibri"/>
              </a:rPr>
              <a:t>Nestrannost na všech aktérech komunikace</a:t>
            </a:r>
            <a:r>
              <a:rPr lang="cs-CZ" sz="1800" b="0" strike="noStrike" spc="-1">
                <a:solidFill>
                  <a:srgbClr val="000000"/>
                </a:solidFill>
                <a:latin typeface="Calibri"/>
                <a:ea typeface="Calibri"/>
              </a:rPr>
              <a:t>“, aby mohlo být podporou pro všechny aktéry zapojené do procesu výstavby vysokorychlostních sítí.</a:t>
            </a:r>
            <a:endParaRPr lang="cs-CZ" sz="1800" b="0" strike="noStrike" spc="-1">
              <a:latin typeface="Arial"/>
            </a:endParaRPr>
          </a:p>
          <a:p>
            <a:pPr algn="just">
              <a:lnSpc>
                <a:spcPct val="90000"/>
              </a:lnSpc>
              <a:spcBef>
                <a:spcPts val="45"/>
              </a:spcBef>
            </a:pPr>
            <a:endParaRPr lang="cs-CZ" sz="1800" b="0" strike="noStrike" spc="-1">
              <a:latin typeface="Arial"/>
            </a:endParaRPr>
          </a:p>
          <a:p>
            <a:pPr algn="just">
              <a:lnSpc>
                <a:spcPct val="90000"/>
              </a:lnSpc>
              <a:spcBef>
                <a:spcPts val="45"/>
              </a:spcBef>
            </a:pPr>
            <a:endParaRPr lang="cs-CZ" sz="1800" b="0" strike="noStrike" spc="-1">
              <a:latin typeface="Arial"/>
            </a:endParaRPr>
          </a:p>
          <a:p>
            <a:pPr algn="just">
              <a:lnSpc>
                <a:spcPct val="107000"/>
              </a:lnSpc>
              <a:spcBef>
                <a:spcPts val="204"/>
              </a:spcBef>
            </a:pPr>
            <a:endParaRPr lang="cs-CZ" sz="1800" b="0" strike="noStrike" spc="-1">
              <a:latin typeface="Arial"/>
            </a:endParaRPr>
          </a:p>
          <a:p>
            <a:pPr algn="just">
              <a:lnSpc>
                <a:spcPct val="107000"/>
              </a:lnSpc>
              <a:spcBef>
                <a:spcPts val="204"/>
              </a:spcBef>
            </a:pPr>
            <a:endParaRPr lang="cs-CZ" sz="1800" b="0" strike="noStrike" spc="-1">
              <a:latin typeface="Arial"/>
            </a:endParaRPr>
          </a:p>
          <a:p>
            <a:pPr>
              <a:lnSpc>
                <a:spcPct val="90000"/>
              </a:lnSpc>
              <a:spcBef>
                <a:spcPts val="751"/>
              </a:spcBef>
            </a:pPr>
            <a:endParaRPr lang="cs-CZ" sz="1800" b="0" strike="noStrike" spc="-1">
              <a:latin typeface="Arial"/>
            </a:endParaRPr>
          </a:p>
          <a:p>
            <a:pPr>
              <a:lnSpc>
                <a:spcPct val="90000"/>
              </a:lnSpc>
              <a:spcBef>
                <a:spcPts val="751"/>
              </a:spcBef>
            </a:pPr>
            <a:endParaRPr lang="cs-CZ" sz="1800" b="0" strike="noStrike" spc="-1">
              <a:latin typeface="Arial"/>
            </a:endParaRPr>
          </a:p>
        </p:txBody>
      </p:sp>
      <p:pic>
        <p:nvPicPr>
          <p:cNvPr id="240" name="Grafický objekt 18"/>
          <p:cNvPicPr/>
          <p:nvPr/>
        </p:nvPicPr>
        <p:blipFill>
          <a:blip r:embed="rId2"/>
          <a:stretch/>
        </p:blipFill>
        <p:spPr>
          <a:xfrm>
            <a:off x="151200" y="424080"/>
            <a:ext cx="685440" cy="685440"/>
          </a:xfrm>
          <a:prstGeom prst="rect">
            <a:avLst/>
          </a:prstGeom>
          <a:ln>
            <a:noFill/>
          </a:ln>
        </p:spPr>
      </p:pic>
      <p:graphicFrame>
        <p:nvGraphicFramePr>
          <p:cNvPr id="2" name="Diagram2"/>
          <p:cNvGraphicFramePr/>
          <p:nvPr>
            <p:extLst>
              <p:ext uri="{D42A27DB-BD31-4B8C-83A1-F6EECF244321}">
                <p14:modId xmlns:p14="http://schemas.microsoft.com/office/powerpoint/2010/main" val="375181906"/>
              </p:ext>
            </p:extLst>
          </p:nvPr>
        </p:nvGraphicFramePr>
        <p:xfrm>
          <a:off x="2960280" y="2869560"/>
          <a:ext cx="3213720" cy="240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1" name="CustomShape 4"/>
          <p:cNvSpPr/>
          <p:nvPr/>
        </p:nvSpPr>
        <p:spPr>
          <a:xfrm>
            <a:off x="3563280" y="3447720"/>
            <a:ext cx="2007360" cy="976680"/>
          </a:xfrm>
          <a:prstGeom prst="rect">
            <a:avLst/>
          </a:prstGeom>
          <a:noFill/>
          <a:ln>
            <a:noFill/>
          </a:ln>
        </p:spPr>
        <p:style>
          <a:lnRef idx="2">
            <a:scrgbClr r="0" g="0" b="0"/>
          </a:lnRef>
          <a:fillRef idx="0">
            <a:scrgbClr r="0" g="0" b="0"/>
          </a:fillRef>
          <a:effectRef idx="0">
            <a:scrgbClr r="0" g="0" b="0"/>
          </a:effectRef>
          <a:fontRef idx="minor"/>
        </p:style>
        <p:txBody>
          <a:bodyPr anchor="ctr">
            <a:normAutofit/>
          </a:bodyPr>
          <a:lstStyle/>
          <a:p>
            <a:pPr algn="ctr">
              <a:lnSpc>
                <a:spcPct val="90000"/>
              </a:lnSpc>
            </a:pPr>
            <a:r>
              <a:rPr lang="cs-CZ" sz="2000" b="1" strike="noStrike" spc="-1">
                <a:solidFill>
                  <a:srgbClr val="004B8F"/>
                </a:solidFill>
                <a:latin typeface="Arial"/>
              </a:rPr>
              <a:t>BCO</a:t>
            </a:r>
            <a:endParaRPr lang="cs-CZ" sz="2000" b="0" strike="noStrike" spc="-1">
              <a:latin typeface="Arial"/>
            </a:endParaRPr>
          </a:p>
        </p:txBody>
      </p:sp>
      <p:pic>
        <p:nvPicPr>
          <p:cNvPr id="242" name="Obrázek 5"/>
          <p:cNvPicPr/>
          <p:nvPr/>
        </p:nvPicPr>
        <p:blipFill>
          <a:blip r:embed="rId8"/>
          <a:stretch/>
        </p:blipFill>
        <p:spPr>
          <a:xfrm>
            <a:off x="6498360" y="2972160"/>
            <a:ext cx="2316960" cy="1452240"/>
          </a:xfrm>
          <a:prstGeom prst="rect">
            <a:avLst/>
          </a:prstGeom>
          <a:ln>
            <a:noFill/>
          </a:ln>
        </p:spPr>
      </p:pic>
      <p:pic>
        <p:nvPicPr>
          <p:cNvPr id="243" name="Obrázek 6"/>
          <p:cNvPicPr/>
          <p:nvPr/>
        </p:nvPicPr>
        <p:blipFill>
          <a:blip r:embed="rId9"/>
          <a:stretch/>
        </p:blipFill>
        <p:spPr>
          <a:xfrm>
            <a:off x="628560" y="2983320"/>
            <a:ext cx="2153160" cy="1440720"/>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Shape 1"/>
          <p:cNvSpPr txBox="1"/>
          <p:nvPr/>
        </p:nvSpPr>
        <p:spPr>
          <a:xfrm>
            <a:off x="628560" y="380880"/>
            <a:ext cx="6214320" cy="771480"/>
          </a:xfrm>
          <a:prstGeom prst="rect">
            <a:avLst/>
          </a:prstGeom>
          <a:noFill/>
          <a:ln>
            <a:noFill/>
          </a:ln>
        </p:spPr>
        <p:txBody>
          <a:bodyPr anchor="ctr">
            <a:normAutofit/>
          </a:bodyPr>
          <a:lstStyle/>
          <a:p>
            <a:pPr>
              <a:lnSpc>
                <a:spcPct val="90000"/>
              </a:lnSpc>
            </a:pPr>
            <a:r>
              <a:rPr lang="en-US" sz="1800" b="0" strike="noStrike" spc="-1">
                <a:solidFill>
                  <a:srgbClr val="FFFFFF"/>
                </a:solidFill>
                <a:latin typeface="Arial"/>
              </a:rPr>
              <a:t>GIA - </a:t>
            </a:r>
            <a:r>
              <a:rPr lang="en-US" sz="1800" b="1" u="sng" strike="noStrike" spc="-1">
                <a:solidFill>
                  <a:srgbClr val="FFFFFF"/>
                </a:solidFill>
                <a:uFillTx/>
                <a:latin typeface="Arial"/>
              </a:rPr>
              <a:t>Fyzická infrastruktura v budovách a optické rozvody</a:t>
            </a:r>
            <a:endParaRPr lang="en-US" sz="1800" b="0" strike="noStrike" spc="-1">
              <a:solidFill>
                <a:srgbClr val="263248"/>
              </a:solidFill>
              <a:latin typeface="Arial"/>
            </a:endParaRPr>
          </a:p>
        </p:txBody>
      </p:sp>
      <p:sp>
        <p:nvSpPr>
          <p:cNvPr id="364" name="TextShape 2"/>
          <p:cNvSpPr txBox="1"/>
          <p:nvPr/>
        </p:nvSpPr>
        <p:spPr>
          <a:xfrm>
            <a:off x="8182800" y="4640400"/>
            <a:ext cx="956880" cy="273600"/>
          </a:xfrm>
          <a:prstGeom prst="rect">
            <a:avLst/>
          </a:prstGeom>
          <a:noFill/>
          <a:ln>
            <a:noFill/>
          </a:ln>
        </p:spPr>
        <p:txBody>
          <a:bodyPr anchor="ctr">
            <a:noAutofit/>
          </a:bodyPr>
          <a:lstStyle/>
          <a:p>
            <a:pPr algn="r">
              <a:lnSpc>
                <a:spcPct val="100000"/>
              </a:lnSpc>
            </a:pPr>
            <a:fld id="{EDFA6BB9-EB74-49AD-8CBE-FC6597E717B9}" type="slidenum">
              <a:rPr lang="cs-CZ" sz="900" b="1" strike="noStrike" spc="-1">
                <a:solidFill>
                  <a:srgbClr val="FFFFFF"/>
                </a:solidFill>
                <a:latin typeface="Arial"/>
              </a:rPr>
              <a:t>20</a:t>
            </a:fld>
            <a:endParaRPr lang="cs-CZ" sz="900" b="0" strike="noStrike" spc="-1">
              <a:latin typeface="Times New Roman"/>
            </a:endParaRPr>
          </a:p>
        </p:txBody>
      </p:sp>
      <p:sp>
        <p:nvSpPr>
          <p:cNvPr id="365" name="CustomShape 3"/>
          <p:cNvSpPr/>
          <p:nvPr/>
        </p:nvSpPr>
        <p:spPr>
          <a:xfrm>
            <a:off x="3628080" y="1384200"/>
            <a:ext cx="5427000" cy="370368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Autofit/>
          </a:bodyPr>
          <a:lstStyle/>
          <a:p>
            <a:pPr>
              <a:lnSpc>
                <a:spcPct val="120000"/>
              </a:lnSpc>
              <a:spcBef>
                <a:spcPts val="601"/>
              </a:spcBef>
            </a:pPr>
            <a:r>
              <a:rPr lang="cs-CZ" sz="1100" b="1" u="sng" strike="noStrike" spc="-1">
                <a:solidFill>
                  <a:srgbClr val="004B8F"/>
                </a:solidFill>
                <a:uFillTx/>
                <a:latin typeface="Arial"/>
              </a:rPr>
              <a:t>Zejména upozorňujeme na …:</a:t>
            </a:r>
            <a:endParaRPr lang="cs-CZ" sz="1100" b="0" strike="noStrike" spc="-1">
              <a:latin typeface="Arial"/>
            </a:endParaRPr>
          </a:p>
          <a:p>
            <a:pPr marL="172800" indent="-172440">
              <a:lnSpc>
                <a:spcPct val="100000"/>
              </a:lnSpc>
              <a:spcBef>
                <a:spcPts val="300"/>
              </a:spcBef>
              <a:buClr>
                <a:srgbClr val="E41B23"/>
              </a:buClr>
              <a:buSzPct val="150000"/>
              <a:buFont typeface="Arial"/>
              <a:buChar char="•"/>
            </a:pPr>
            <a:r>
              <a:rPr lang="cs-CZ" sz="1100" b="0" strike="noStrike" spc="-1">
                <a:solidFill>
                  <a:srgbClr val="3D3D3D"/>
                </a:solidFill>
                <a:latin typeface="Arial"/>
              </a:rPr>
              <a:t>„… Státy na základě osvědčených postupů přijmou příslušné normy nebo technické specifikace...”</a:t>
            </a:r>
            <a:br/>
            <a:r>
              <a:rPr lang="cs-CZ" sz="1100" b="0" strike="noStrike" spc="-1">
                <a:solidFill>
                  <a:srgbClr val="3D3D3D"/>
                </a:solidFill>
                <a:latin typeface="Arial"/>
              </a:rPr>
              <a:t>V našem případě se bude jednat o seočasně revidovanou normu </a:t>
            </a:r>
            <a:r>
              <a:rPr lang="cs-CZ" sz="1100" b="1" strike="noStrike" spc="-1">
                <a:solidFill>
                  <a:srgbClr val="3D3D3D"/>
                </a:solidFill>
                <a:latin typeface="Arial"/>
              </a:rPr>
              <a:t>ČSN 33 2130 ev.4</a:t>
            </a:r>
            <a:r>
              <a:rPr lang="cs-CZ" sz="1100" b="0" strike="noStrike" spc="-1">
                <a:solidFill>
                  <a:srgbClr val="3D3D3D"/>
                </a:solidFill>
                <a:latin typeface="Arial"/>
              </a:rPr>
              <a:t>, ale tato norma není elek. komunikace vyhovující (tato cílí hlavně NN rozvody).</a:t>
            </a:r>
            <a:endParaRPr lang="cs-CZ" sz="1100" b="0" strike="noStrike" spc="-1">
              <a:latin typeface="Arial"/>
            </a:endParaRPr>
          </a:p>
          <a:p>
            <a:pPr marL="172800" indent="-172440">
              <a:lnSpc>
                <a:spcPct val="100000"/>
              </a:lnSpc>
              <a:spcBef>
                <a:spcPts val="300"/>
              </a:spcBef>
              <a:buClr>
                <a:srgbClr val="E41B23"/>
              </a:buClr>
              <a:buSzPct val="150000"/>
              <a:buFont typeface="Arial"/>
              <a:buChar char="•"/>
            </a:pPr>
            <a:r>
              <a:rPr lang="cs-CZ" sz="1100" b="0" strike="noStrike" spc="-1">
                <a:solidFill>
                  <a:srgbClr val="3D3D3D"/>
                </a:solidFill>
                <a:latin typeface="Arial"/>
              </a:rPr>
              <a:t>V návaznosti na povinnosti GIA, bude nutno revidovat i ČSN 342300 ed.2 (</a:t>
            </a:r>
            <a:r>
              <a:rPr lang="cs-CZ" sz="1100" b="0" i="1" strike="noStrike" spc="-1">
                <a:solidFill>
                  <a:srgbClr val="3D3D3D"/>
                </a:solidFill>
                <a:latin typeface="Arial"/>
              </a:rPr>
              <a:t>Předpisy pro vnitřní rozvody vedení elektronických komunikací).</a:t>
            </a:r>
            <a:endParaRPr lang="cs-CZ" sz="1100" b="0" strike="noStrike" spc="-1">
              <a:latin typeface="Arial"/>
            </a:endParaRPr>
          </a:p>
          <a:p>
            <a:pPr marL="172800" indent="-172440">
              <a:lnSpc>
                <a:spcPct val="100000"/>
              </a:lnSpc>
              <a:spcBef>
                <a:spcPts val="300"/>
              </a:spcBef>
              <a:buClr>
                <a:srgbClr val="E41B23"/>
              </a:buClr>
              <a:buSzPct val="150000"/>
              <a:buFont typeface="Arial"/>
              <a:buChar char="•"/>
            </a:pPr>
            <a:r>
              <a:rPr lang="cs-CZ" sz="1100" b="0" i="1" strike="noStrike" spc="-1">
                <a:solidFill>
                  <a:srgbClr val="3D3D3D"/>
                </a:solidFill>
                <a:latin typeface="Arial"/>
              </a:rPr>
              <a:t>Revize se bude týkat zejména.. „10. Fyzická infrastruktura v budovách.” viz GIA</a:t>
            </a:r>
            <a:endParaRPr lang="cs-CZ" sz="1100" b="0" strike="noStrike" spc="-1">
              <a:latin typeface="Arial"/>
            </a:endParaRPr>
          </a:p>
          <a:p>
            <a:pPr marL="171360" indent="-171000">
              <a:lnSpc>
                <a:spcPct val="100000"/>
              </a:lnSpc>
              <a:buClr>
                <a:srgbClr val="E41B23"/>
              </a:buClr>
              <a:buSzPct val="150000"/>
              <a:buFont typeface="Arial"/>
              <a:buChar char="•"/>
            </a:pPr>
            <a:r>
              <a:rPr lang="cs-CZ" sz="1100" b="1" strike="noStrike" spc="-1">
                <a:solidFill>
                  <a:srgbClr val="3D3D3D"/>
                </a:solidFill>
                <a:latin typeface="Arial"/>
              </a:rPr>
              <a:t>Povinnosti:</a:t>
            </a:r>
            <a:endParaRPr lang="cs-CZ" sz="1100" b="0" strike="noStrike" spc="-1">
              <a:latin typeface="Arial"/>
            </a:endParaRPr>
          </a:p>
          <a:p>
            <a:pPr marL="361800" indent="-96480">
              <a:lnSpc>
                <a:spcPct val="100000"/>
              </a:lnSpc>
              <a:buClr>
                <a:srgbClr val="CBD3E3"/>
              </a:buClr>
              <a:buFont typeface="Arial"/>
              <a:buChar char="•"/>
            </a:pPr>
            <a:r>
              <a:rPr lang="cs-CZ" sz="1100" b="0" strike="noStrike" spc="-1">
                <a:solidFill>
                  <a:srgbClr val="263248"/>
                </a:solidFill>
                <a:latin typeface="Arial"/>
                <a:ea typeface="Calibri"/>
              </a:rPr>
              <a:t>„…členské státy </a:t>
            </a:r>
            <a:r>
              <a:rPr lang="cs-CZ" sz="1100" b="1" i="1" strike="noStrike" spc="-1">
                <a:solidFill>
                  <a:srgbClr val="263248"/>
                </a:solidFill>
                <a:latin typeface="Arial"/>
                <a:ea typeface="Calibri"/>
              </a:rPr>
              <a:t>po konzultaci se zainteresovanými stranami a na základě osvědčených postupů v daném odvětví</a:t>
            </a:r>
            <a:r>
              <a:rPr lang="cs-CZ" sz="1100" b="0" strike="noStrike" spc="-1">
                <a:solidFill>
                  <a:srgbClr val="263248"/>
                </a:solidFill>
                <a:latin typeface="Arial"/>
                <a:ea typeface="Calibri"/>
              </a:rPr>
              <a:t> přijmou příslušné normy nebo technické specifikace……..stanoví alespoň:</a:t>
            </a:r>
            <a:endParaRPr lang="cs-CZ" sz="1100" b="0" strike="noStrike" spc="-1">
              <a:latin typeface="Arial"/>
            </a:endParaRPr>
          </a:p>
          <a:p>
            <a:pPr marL="716040" indent="-266400">
              <a:lnSpc>
                <a:spcPct val="100000"/>
              </a:lnSpc>
            </a:pPr>
            <a:r>
              <a:rPr lang="cs-CZ" sz="1100" b="0" strike="noStrike" spc="-1">
                <a:solidFill>
                  <a:srgbClr val="263248"/>
                </a:solidFill>
                <a:latin typeface="Arial"/>
                <a:ea typeface="Calibri"/>
              </a:rPr>
              <a:t>a)	specifikace přístupových bodů budovy a specifikace optických rozhraní;</a:t>
            </a:r>
            <a:endParaRPr lang="cs-CZ" sz="1100" b="0" strike="noStrike" spc="-1">
              <a:latin typeface="Arial"/>
            </a:endParaRPr>
          </a:p>
          <a:p>
            <a:pPr marL="716040" indent="-266400">
              <a:lnSpc>
                <a:spcPct val="100000"/>
              </a:lnSpc>
            </a:pPr>
            <a:r>
              <a:rPr lang="cs-CZ" sz="1100" b="0" strike="noStrike" spc="-1">
                <a:solidFill>
                  <a:srgbClr val="263248"/>
                </a:solidFill>
                <a:latin typeface="Arial"/>
                <a:ea typeface="Calibri"/>
              </a:rPr>
              <a:t>b)	specifikace kabelů;</a:t>
            </a:r>
            <a:endParaRPr lang="cs-CZ" sz="1100" b="0" strike="noStrike" spc="-1">
              <a:latin typeface="Arial"/>
            </a:endParaRPr>
          </a:p>
          <a:p>
            <a:pPr marL="716040" indent="-266400">
              <a:lnSpc>
                <a:spcPct val="100000"/>
              </a:lnSpc>
            </a:pPr>
            <a:r>
              <a:rPr lang="cs-CZ" sz="1100" b="0" strike="noStrike" spc="-1">
                <a:solidFill>
                  <a:srgbClr val="263248"/>
                </a:solidFill>
                <a:latin typeface="Arial"/>
                <a:ea typeface="Calibri"/>
              </a:rPr>
              <a:t>c)	specifikace zásuvek;</a:t>
            </a:r>
            <a:endParaRPr lang="cs-CZ" sz="1100" b="0" strike="noStrike" spc="-1">
              <a:latin typeface="Arial"/>
            </a:endParaRPr>
          </a:p>
          <a:p>
            <a:pPr marL="716040" indent="-266400">
              <a:lnSpc>
                <a:spcPct val="100000"/>
              </a:lnSpc>
            </a:pPr>
            <a:r>
              <a:rPr lang="cs-CZ" sz="1100" b="0" strike="noStrike" spc="-1">
                <a:solidFill>
                  <a:srgbClr val="263248"/>
                </a:solidFill>
                <a:latin typeface="Arial"/>
                <a:ea typeface="Calibri"/>
              </a:rPr>
              <a:t>d)	specifikace </a:t>
            </a:r>
            <a:r>
              <a:rPr lang="cs-CZ" sz="1100" b="1" i="1" strike="noStrike" spc="-1">
                <a:solidFill>
                  <a:srgbClr val="263248"/>
                </a:solidFill>
                <a:latin typeface="Arial"/>
                <a:ea typeface="Calibri"/>
              </a:rPr>
              <a:t>potrubí</a:t>
            </a:r>
            <a:r>
              <a:rPr lang="cs-CZ" sz="1100" b="0" strike="noStrike" spc="-1">
                <a:solidFill>
                  <a:srgbClr val="263248"/>
                </a:solidFill>
                <a:latin typeface="Arial"/>
                <a:ea typeface="Calibri"/>
              </a:rPr>
              <a:t> nebo mikrotrubiček;</a:t>
            </a:r>
            <a:endParaRPr lang="cs-CZ" sz="1100" b="0" strike="noStrike" spc="-1">
              <a:latin typeface="Arial"/>
            </a:endParaRPr>
          </a:p>
          <a:p>
            <a:pPr marL="716040" indent="-266400">
              <a:lnSpc>
                <a:spcPct val="100000"/>
              </a:lnSpc>
            </a:pPr>
            <a:r>
              <a:rPr lang="cs-CZ" sz="1100" b="0" strike="noStrike" spc="-1">
                <a:solidFill>
                  <a:srgbClr val="263248"/>
                </a:solidFill>
                <a:latin typeface="Arial"/>
                <a:ea typeface="Calibri"/>
              </a:rPr>
              <a:t>e)	technické specifikace potřebné k zabránění interferenci s elektrickým vedením;</a:t>
            </a:r>
            <a:endParaRPr lang="cs-CZ" sz="1100" b="0" strike="noStrike" spc="-1">
              <a:latin typeface="Arial"/>
            </a:endParaRPr>
          </a:p>
          <a:p>
            <a:pPr marL="716040" indent="-266400">
              <a:lnSpc>
                <a:spcPct val="100000"/>
              </a:lnSpc>
            </a:pPr>
            <a:r>
              <a:rPr lang="cs-CZ" sz="1100" b="0" strike="noStrike" spc="-1">
                <a:solidFill>
                  <a:srgbClr val="263248"/>
                </a:solidFill>
                <a:latin typeface="Arial"/>
                <a:ea typeface="Calibri"/>
              </a:rPr>
              <a:t>f)	minimální poloměr ohybu;</a:t>
            </a:r>
            <a:endParaRPr lang="cs-CZ" sz="1100" b="0" strike="noStrike" spc="-1">
              <a:latin typeface="Arial"/>
            </a:endParaRPr>
          </a:p>
          <a:p>
            <a:pPr marL="716040" indent="-266400">
              <a:lnSpc>
                <a:spcPct val="100000"/>
              </a:lnSpc>
            </a:pPr>
            <a:r>
              <a:rPr lang="cs-CZ" sz="1100" b="0" i="1" strike="noStrike" spc="-1">
                <a:solidFill>
                  <a:srgbClr val="263248"/>
                </a:solidFill>
                <a:latin typeface="Arial"/>
                <a:ea typeface="Calibri"/>
              </a:rPr>
              <a:t>g)</a:t>
            </a:r>
            <a:r>
              <a:rPr lang="cs-CZ" sz="1100" b="0" strike="noStrike" spc="-1">
                <a:solidFill>
                  <a:srgbClr val="263248"/>
                </a:solidFill>
                <a:latin typeface="Arial"/>
                <a:ea typeface="Calibri"/>
              </a:rPr>
              <a:t>	</a:t>
            </a:r>
            <a:r>
              <a:rPr lang="cs-CZ" sz="1100" b="0" i="1" strike="noStrike" spc="-1">
                <a:solidFill>
                  <a:srgbClr val="263248"/>
                </a:solidFill>
                <a:latin typeface="Arial"/>
                <a:ea typeface="Calibri"/>
              </a:rPr>
              <a:t>technické specifikace kabeláže.</a:t>
            </a:r>
            <a:endParaRPr lang="cs-CZ" sz="1100" b="0" strike="noStrike" spc="-1">
              <a:latin typeface="Arial"/>
            </a:endParaRPr>
          </a:p>
          <a:p>
            <a:pPr>
              <a:lnSpc>
                <a:spcPct val="100000"/>
              </a:lnSpc>
            </a:pPr>
            <a:endParaRPr lang="cs-CZ" sz="1100" b="0" strike="noStrike" spc="-1">
              <a:latin typeface="Arial"/>
            </a:endParaRPr>
          </a:p>
        </p:txBody>
      </p:sp>
      <p:pic>
        <p:nvPicPr>
          <p:cNvPr id="366" name="Picture 2"/>
          <p:cNvPicPr/>
          <p:nvPr/>
        </p:nvPicPr>
        <p:blipFill>
          <a:blip r:embed="rId3"/>
          <a:stretch/>
        </p:blipFill>
        <p:spPr>
          <a:xfrm>
            <a:off x="368640" y="1695960"/>
            <a:ext cx="3191040" cy="2790000"/>
          </a:xfrm>
          <a:prstGeom prst="rect">
            <a:avLst/>
          </a:prstGeom>
          <a:ln>
            <a:noFill/>
          </a:ln>
        </p:spPr>
      </p:pic>
      <p:pic>
        <p:nvPicPr>
          <p:cNvPr id="367" name="Obrázek 8"/>
          <p:cNvPicPr/>
          <p:nvPr/>
        </p:nvPicPr>
        <p:blipFill>
          <a:blip r:embed="rId4"/>
          <a:stretch/>
        </p:blipFill>
        <p:spPr>
          <a:xfrm>
            <a:off x="3628080" y="2361240"/>
            <a:ext cx="5427000" cy="729720"/>
          </a:xfrm>
          <a:prstGeom prst="rect">
            <a:avLst/>
          </a:prstGeom>
          <a:ln>
            <a:solidFill>
              <a:schemeClr val="accent5"/>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ustomShape 1"/>
          <p:cNvSpPr/>
          <p:nvPr/>
        </p:nvSpPr>
        <p:spPr>
          <a:xfrm>
            <a:off x="5966640" y="614520"/>
            <a:ext cx="1409400" cy="304560"/>
          </a:xfrm>
          <a:prstGeom prst="rect">
            <a:avLst/>
          </a:prstGeom>
          <a:ln>
            <a:noFill/>
          </a:ln>
        </p:spPr>
        <p:style>
          <a:lnRef idx="2">
            <a:schemeClr val="accent1">
              <a:shade val="15000"/>
            </a:schemeClr>
          </a:lnRef>
          <a:fillRef idx="1">
            <a:schemeClr val="accent1"/>
          </a:fillRef>
          <a:effectRef idx="0">
            <a:schemeClr val="accent1"/>
          </a:effectRef>
          <a:fontRef idx="minor"/>
        </p:style>
      </p:sp>
      <p:sp>
        <p:nvSpPr>
          <p:cNvPr id="369" name="TextShape 2"/>
          <p:cNvSpPr txBox="1"/>
          <p:nvPr/>
        </p:nvSpPr>
        <p:spPr>
          <a:xfrm>
            <a:off x="628560" y="380880"/>
            <a:ext cx="7173720" cy="771480"/>
          </a:xfrm>
          <a:prstGeom prst="rect">
            <a:avLst/>
          </a:prstGeom>
          <a:noFill/>
          <a:ln>
            <a:noFill/>
          </a:ln>
        </p:spPr>
        <p:txBody>
          <a:bodyPr anchor="ctr">
            <a:normAutofit/>
          </a:bodyPr>
          <a:lstStyle/>
          <a:p>
            <a:pPr>
              <a:lnSpc>
                <a:spcPct val="90000"/>
              </a:lnSpc>
            </a:pPr>
            <a:r>
              <a:rPr lang="en-US" sz="1800" b="0" strike="noStrike" spc="-1">
                <a:solidFill>
                  <a:srgbClr val="FFFFFF"/>
                </a:solidFill>
                <a:latin typeface="Arial"/>
              </a:rPr>
              <a:t>GIA &gt;&gt; </a:t>
            </a:r>
            <a:r>
              <a:rPr lang="en-US" sz="1800" b="1" strike="noStrike" spc="-1">
                <a:solidFill>
                  <a:srgbClr val="FFFFFF"/>
                </a:solidFill>
                <a:latin typeface="Arial"/>
              </a:rPr>
              <a:t>Článek 12. Digitalizace jednotných informačních míst</a:t>
            </a:r>
            <a:endParaRPr lang="en-US" sz="1800" b="0" strike="noStrike" spc="-1">
              <a:solidFill>
                <a:srgbClr val="263248"/>
              </a:solidFill>
              <a:latin typeface="Arial"/>
            </a:endParaRPr>
          </a:p>
        </p:txBody>
      </p:sp>
      <p:sp>
        <p:nvSpPr>
          <p:cNvPr id="370" name="CustomShape 3"/>
          <p:cNvSpPr/>
          <p:nvPr/>
        </p:nvSpPr>
        <p:spPr>
          <a:xfrm>
            <a:off x="4751280" y="1409760"/>
            <a:ext cx="4163760" cy="358164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rmAutofit/>
          </a:bodyPr>
          <a:lstStyle/>
          <a:p>
            <a:pPr marL="171360" indent="-171000">
              <a:lnSpc>
                <a:spcPct val="150000"/>
              </a:lnSpc>
              <a:spcBef>
                <a:spcPts val="300"/>
              </a:spcBef>
              <a:buClr>
                <a:srgbClr val="E41B23"/>
              </a:buClr>
              <a:buSzPct val="150000"/>
              <a:buFont typeface="Arial"/>
              <a:buChar char="•"/>
            </a:pPr>
            <a:r>
              <a:rPr lang="cs-CZ" sz="1400" b="0" strike="noStrike" spc="-1">
                <a:solidFill>
                  <a:srgbClr val="263248"/>
                </a:solidFill>
                <a:latin typeface="Arial"/>
                <a:ea typeface="Calibri"/>
              </a:rPr>
              <a:t>xxxx</a:t>
            </a:r>
            <a:endParaRPr lang="cs-CZ" sz="1400" b="0" strike="noStrike" spc="-1">
              <a:latin typeface="Arial"/>
            </a:endParaRPr>
          </a:p>
        </p:txBody>
      </p:sp>
      <p:sp>
        <p:nvSpPr>
          <p:cNvPr id="371" name="CustomShape 4"/>
          <p:cNvSpPr/>
          <p:nvPr/>
        </p:nvSpPr>
        <p:spPr>
          <a:xfrm>
            <a:off x="228600" y="1408320"/>
            <a:ext cx="4178880" cy="358164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Autofit/>
          </a:bodyPr>
          <a:lstStyle/>
          <a:p>
            <a:pPr marL="343080" indent="-342720">
              <a:lnSpc>
                <a:spcPct val="100000"/>
              </a:lnSpc>
              <a:spcBef>
                <a:spcPts val="300"/>
              </a:spcBef>
              <a:buClr>
                <a:srgbClr val="E41B23"/>
              </a:buClr>
              <a:buFont typeface="Arial"/>
              <a:buAutoNum type="arabicPeriod"/>
            </a:pPr>
            <a:r>
              <a:rPr lang="cs-CZ" sz="1400" b="1" strike="noStrike" spc="-1">
                <a:solidFill>
                  <a:srgbClr val="263248"/>
                </a:solidFill>
                <a:latin typeface="Arial"/>
                <a:ea typeface="Calibri"/>
              </a:rPr>
              <a:t>Jednotná informační místa zpřístupní vhodné digitální nástroje</a:t>
            </a:r>
            <a:r>
              <a:rPr lang="cs-CZ" sz="1400" b="0" strike="noStrike" spc="-1">
                <a:solidFill>
                  <a:srgbClr val="263248"/>
                </a:solidFill>
                <a:latin typeface="Arial"/>
                <a:ea typeface="Calibri"/>
              </a:rPr>
              <a:t>, například ve formě:</a:t>
            </a:r>
            <a:endParaRPr lang="cs-CZ" sz="1400" b="0" strike="noStrike" spc="-1">
              <a:latin typeface="Arial"/>
            </a:endParaRPr>
          </a:p>
          <a:p>
            <a:pPr marL="539640" indent="-178920">
              <a:lnSpc>
                <a:spcPct val="100000"/>
              </a:lnSpc>
              <a:spcBef>
                <a:spcPts val="300"/>
              </a:spcBef>
              <a:buClr>
                <a:srgbClr val="E41B23"/>
              </a:buClr>
              <a:buFont typeface="Arial"/>
              <a:buChar char="•"/>
            </a:pPr>
            <a:r>
              <a:rPr lang="cs-CZ" sz="1400" b="0" strike="noStrike" spc="-1">
                <a:solidFill>
                  <a:srgbClr val="263248"/>
                </a:solidFill>
                <a:latin typeface="Arial"/>
                <a:ea typeface="Calibri"/>
              </a:rPr>
              <a:t>internetových portálů, </a:t>
            </a:r>
            <a:endParaRPr lang="cs-CZ" sz="1400" b="0" strike="noStrike" spc="-1">
              <a:latin typeface="Arial"/>
            </a:endParaRPr>
          </a:p>
          <a:p>
            <a:pPr marL="539640" indent="-178920">
              <a:lnSpc>
                <a:spcPct val="100000"/>
              </a:lnSpc>
              <a:spcBef>
                <a:spcPts val="300"/>
              </a:spcBef>
              <a:buClr>
                <a:srgbClr val="E41B23"/>
              </a:buClr>
              <a:buFont typeface="Arial"/>
              <a:buChar char="•"/>
            </a:pPr>
            <a:r>
              <a:rPr lang="cs-CZ" sz="1400" b="0" strike="noStrike" spc="-1">
                <a:solidFill>
                  <a:srgbClr val="263248"/>
                </a:solidFill>
                <a:latin typeface="Arial"/>
                <a:ea typeface="Calibri"/>
              </a:rPr>
              <a:t>databází, </a:t>
            </a:r>
            <a:endParaRPr lang="cs-CZ" sz="1400" b="0" strike="noStrike" spc="-1">
              <a:latin typeface="Arial"/>
            </a:endParaRPr>
          </a:p>
          <a:p>
            <a:pPr marL="539640" indent="-178920">
              <a:lnSpc>
                <a:spcPct val="100000"/>
              </a:lnSpc>
              <a:spcBef>
                <a:spcPts val="300"/>
              </a:spcBef>
              <a:buClr>
                <a:srgbClr val="E41B23"/>
              </a:buClr>
              <a:buFont typeface="Arial"/>
              <a:buChar char="•"/>
            </a:pPr>
            <a:r>
              <a:rPr lang="cs-CZ" sz="1400" b="0" strike="noStrike" spc="-1">
                <a:solidFill>
                  <a:srgbClr val="263248"/>
                </a:solidFill>
                <a:latin typeface="Arial"/>
                <a:ea typeface="Calibri"/>
              </a:rPr>
              <a:t>digitálních platforem nebo </a:t>
            </a:r>
            <a:endParaRPr lang="cs-CZ" sz="1400" b="0" strike="noStrike" spc="-1">
              <a:latin typeface="Arial"/>
            </a:endParaRPr>
          </a:p>
          <a:p>
            <a:pPr marL="539640" indent="-178920">
              <a:lnSpc>
                <a:spcPct val="100000"/>
              </a:lnSpc>
              <a:spcBef>
                <a:spcPts val="300"/>
              </a:spcBef>
              <a:buClr>
                <a:srgbClr val="E41B23"/>
              </a:buClr>
              <a:buFont typeface="Arial"/>
              <a:buChar char="•"/>
            </a:pPr>
            <a:r>
              <a:rPr lang="cs-CZ" sz="1400" b="0" strike="noStrike" spc="-1">
                <a:solidFill>
                  <a:srgbClr val="263248"/>
                </a:solidFill>
                <a:latin typeface="Arial"/>
                <a:ea typeface="Calibri"/>
              </a:rPr>
              <a:t>digitálních aplikací, aby umožnila on-line výkon všech práv a dodržování všech povinností stanovených v tomto nařízení.</a:t>
            </a:r>
            <a:endParaRPr lang="cs-CZ" sz="1400" b="0" strike="noStrike" spc="-1">
              <a:latin typeface="Arial"/>
            </a:endParaRPr>
          </a:p>
          <a:p>
            <a:pPr marL="343080" indent="-342720">
              <a:lnSpc>
                <a:spcPct val="100000"/>
              </a:lnSpc>
              <a:spcBef>
                <a:spcPts val="300"/>
              </a:spcBef>
              <a:buClr>
                <a:srgbClr val="E41B23"/>
              </a:buClr>
              <a:buFont typeface="Arial"/>
              <a:buAutoNum type="arabicPeriod" startAt="2"/>
            </a:pPr>
            <a:r>
              <a:rPr lang="cs-CZ" sz="1400" b="0" strike="noStrike" spc="-1">
                <a:solidFill>
                  <a:srgbClr val="263248"/>
                </a:solidFill>
                <a:latin typeface="Arial"/>
                <a:ea typeface="Calibri"/>
              </a:rPr>
              <a:t>Členské státy </a:t>
            </a:r>
            <a:r>
              <a:rPr lang="cs-CZ" sz="1400" b="1" strike="noStrike" spc="-1">
                <a:solidFill>
                  <a:srgbClr val="263248"/>
                </a:solidFill>
                <a:latin typeface="Arial"/>
                <a:ea typeface="Calibri"/>
              </a:rPr>
              <a:t>mohou podle potřeby </a:t>
            </a:r>
            <a:r>
              <a:rPr lang="cs-CZ" sz="1400" b="0" strike="noStrike" spc="-1">
                <a:solidFill>
                  <a:srgbClr val="263248"/>
                </a:solidFill>
                <a:latin typeface="Arial"/>
                <a:ea typeface="Calibri"/>
              </a:rPr>
              <a:t>vzájemně </a:t>
            </a:r>
            <a:r>
              <a:rPr lang="cs-CZ" sz="1400" b="1" strike="noStrike" spc="-1">
                <a:solidFill>
                  <a:srgbClr val="263248"/>
                </a:solidFill>
                <a:latin typeface="Arial"/>
                <a:ea typeface="Calibri"/>
              </a:rPr>
              <a:t>propojit nebo plně či částečně integrovat více existujících </a:t>
            </a:r>
            <a:r>
              <a:rPr lang="cs-CZ" sz="1400" b="0" strike="noStrike" spc="-1">
                <a:solidFill>
                  <a:srgbClr val="263248"/>
                </a:solidFill>
                <a:latin typeface="Arial"/>
                <a:ea typeface="Calibri"/>
              </a:rPr>
              <a:t>nebo nově vytvořených digitálních nástrojů ……uvedená v odstavci 1, aby se </a:t>
            </a:r>
            <a:r>
              <a:rPr lang="cs-CZ" sz="1400" b="1" strike="noStrike" spc="-1">
                <a:solidFill>
                  <a:srgbClr val="263248"/>
                </a:solidFill>
                <a:latin typeface="Arial"/>
                <a:ea typeface="Calibri"/>
              </a:rPr>
              <a:t>zabránilo zdvojování digitálních nástrojů.</a:t>
            </a:r>
            <a:endParaRPr lang="cs-CZ" sz="1400" b="0" strike="noStrike" spc="-1">
              <a:latin typeface="Arial"/>
            </a:endParaRPr>
          </a:p>
        </p:txBody>
      </p:sp>
      <p:sp>
        <p:nvSpPr>
          <p:cNvPr id="372" name="CustomShape 5"/>
          <p:cNvSpPr/>
          <p:nvPr/>
        </p:nvSpPr>
        <p:spPr>
          <a:xfrm>
            <a:off x="4724280" y="1408320"/>
            <a:ext cx="4269240" cy="358308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Autofit/>
          </a:bodyPr>
          <a:lstStyle/>
          <a:p>
            <a:pPr>
              <a:lnSpc>
                <a:spcPct val="100000"/>
              </a:lnSpc>
              <a:spcBef>
                <a:spcPts val="300"/>
              </a:spcBef>
            </a:pPr>
            <a:endParaRPr lang="cs-CZ" sz="2100" b="0" strike="noStrike" spc="-1">
              <a:latin typeface="Arial"/>
            </a:endParaRPr>
          </a:p>
          <a:p>
            <a:pPr marL="343080" indent="-342720">
              <a:lnSpc>
                <a:spcPct val="100000"/>
              </a:lnSpc>
              <a:spcBef>
                <a:spcPts val="300"/>
              </a:spcBef>
              <a:buClr>
                <a:srgbClr val="E41B23"/>
              </a:buClr>
              <a:buFont typeface="Arial"/>
              <a:buAutoNum type="arabicPeriod" startAt="3"/>
            </a:pPr>
            <a:r>
              <a:rPr lang="cs-CZ" sz="1400" b="0" strike="noStrike" spc="-1">
                <a:solidFill>
                  <a:srgbClr val="263248"/>
                </a:solidFill>
                <a:latin typeface="Arial"/>
                <a:ea typeface="Calibri"/>
              </a:rPr>
              <a:t>…</a:t>
            </a:r>
            <a:r>
              <a:rPr lang="cs-CZ" sz="1400" b="1" strike="noStrike" spc="-1">
                <a:solidFill>
                  <a:srgbClr val="263248"/>
                </a:solidFill>
                <a:latin typeface="Arial"/>
                <a:ea typeface="Calibri"/>
              </a:rPr>
              <a:t>státy stanoví jednotné vnitrostátní digitální kontaktní místo</a:t>
            </a:r>
            <a:r>
              <a:rPr lang="cs-CZ" sz="1400" b="0" strike="noStrike" spc="-1">
                <a:solidFill>
                  <a:srgbClr val="263248"/>
                </a:solidFill>
                <a:latin typeface="Arial"/>
                <a:ea typeface="Calibri"/>
              </a:rPr>
              <a:t>, které sestává ze společného uživ</a:t>
            </a:r>
            <a:r>
              <a:rPr lang="cs-CZ" sz="1400" b="1" strike="noStrike" spc="-1">
                <a:solidFill>
                  <a:srgbClr val="263248"/>
                </a:solidFill>
                <a:latin typeface="Arial"/>
                <a:ea typeface="Calibri"/>
              </a:rPr>
              <a:t>atelského rozhraní zajišťujícího bezproblémový přístup k digitalizovaným jednotným informačním místům</a:t>
            </a:r>
            <a:r>
              <a:rPr lang="cs-CZ" sz="1400" b="0" strike="noStrike" spc="-1">
                <a:solidFill>
                  <a:srgbClr val="263248"/>
                </a:solidFill>
                <a:latin typeface="Arial"/>
                <a:ea typeface="Calibri"/>
              </a:rPr>
              <a:t>.</a:t>
            </a:r>
            <a:endParaRPr lang="cs-CZ" sz="1400" b="0" strike="noStrike" spc="-1">
              <a:latin typeface="Arial"/>
            </a:endParaRPr>
          </a:p>
          <a:p>
            <a:pPr marL="343080" indent="-342720">
              <a:lnSpc>
                <a:spcPct val="100000"/>
              </a:lnSpc>
              <a:spcBef>
                <a:spcPts val="300"/>
              </a:spcBef>
              <a:buClr>
                <a:srgbClr val="E41B23"/>
              </a:buClr>
              <a:buFont typeface="Arial"/>
              <a:buAutoNum type="arabicPeriod" startAt="3"/>
            </a:pPr>
            <a:r>
              <a:rPr lang="cs-CZ" sz="1400" b="0" strike="noStrike" spc="-1">
                <a:solidFill>
                  <a:srgbClr val="263248"/>
                </a:solidFill>
                <a:latin typeface="Arial"/>
                <a:ea typeface="Calibri"/>
              </a:rPr>
              <a:t>Členské </a:t>
            </a:r>
            <a:r>
              <a:rPr lang="cs-CZ" sz="1400" b="1" strike="noStrike" spc="-1">
                <a:solidFill>
                  <a:srgbClr val="263248"/>
                </a:solidFill>
                <a:latin typeface="Arial"/>
                <a:ea typeface="Calibri"/>
              </a:rPr>
              <a:t>státy zajistí odpovídající technické, finanční a lidské zdroje na podporu zavádění a digitalizace jednotných informačních míst.</a:t>
            </a:r>
            <a:endParaRPr lang="cs-CZ" sz="1400" b="0" strike="noStrike" spc="-1">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8182800" y="4654800"/>
            <a:ext cx="956880" cy="273600"/>
          </a:xfrm>
          <a:prstGeom prst="rect">
            <a:avLst/>
          </a:prstGeom>
          <a:noFill/>
          <a:ln>
            <a:noFill/>
          </a:ln>
        </p:spPr>
        <p:txBody>
          <a:bodyPr anchor="ctr">
            <a:noAutofit/>
          </a:bodyPr>
          <a:lstStyle/>
          <a:p>
            <a:pPr algn="r">
              <a:lnSpc>
                <a:spcPct val="100000"/>
              </a:lnSpc>
            </a:pPr>
            <a:fld id="{4D0BC105-BA95-49EB-99FA-B0FD1E2F29B1}" type="slidenum">
              <a:rPr lang="cs-CZ" sz="900" b="1" strike="noStrike" spc="-1">
                <a:solidFill>
                  <a:srgbClr val="FFFFFF"/>
                </a:solidFill>
                <a:latin typeface="Arial"/>
              </a:rPr>
              <a:t>22</a:t>
            </a:fld>
            <a:endParaRPr lang="cs-CZ" sz="900" b="0" strike="noStrike" spc="-1">
              <a:latin typeface="Times New Roman"/>
            </a:endParaRPr>
          </a:p>
        </p:txBody>
      </p:sp>
      <p:sp>
        <p:nvSpPr>
          <p:cNvPr id="374" name="CustomShape 2"/>
          <p:cNvSpPr/>
          <p:nvPr/>
        </p:nvSpPr>
        <p:spPr>
          <a:xfrm>
            <a:off x="4415760" y="4445640"/>
            <a:ext cx="2887200" cy="418320"/>
          </a:xfrm>
          <a:prstGeom prst="rect">
            <a:avLst/>
          </a:prstGeom>
          <a:noFill/>
          <a:ln>
            <a:noFill/>
          </a:ln>
        </p:spPr>
        <p:style>
          <a:lnRef idx="0">
            <a:scrgbClr r="0" g="0" b="0"/>
          </a:lnRef>
          <a:fillRef idx="0">
            <a:scrgbClr r="0" g="0" b="0"/>
          </a:fillRef>
          <a:effectRef idx="0">
            <a:scrgbClr r="0" g="0" b="0"/>
          </a:effectRef>
          <a:fontRef idx="minor"/>
        </p:style>
        <p:txBody>
          <a:bodyPr anchor="ctr">
            <a:noAutofit/>
          </a:bodyPr>
          <a:lstStyle/>
          <a:p>
            <a:pPr>
              <a:lnSpc>
                <a:spcPct val="90000"/>
              </a:lnSpc>
              <a:spcBef>
                <a:spcPts val="751"/>
              </a:spcBef>
            </a:pPr>
            <a:r>
              <a:rPr lang="cs-CZ" sz="800" b="0" i="1" strike="noStrike" spc="-1">
                <a:solidFill>
                  <a:srgbClr val="1C2536"/>
                </a:solidFill>
                <a:latin typeface="Arial"/>
              </a:rPr>
              <a:t>Broadband Competence Office Česká republika</a:t>
            </a:r>
            <a:endParaRPr lang="cs-CZ" sz="800" b="0" strike="noStrike" spc="-1">
              <a:latin typeface="Arial"/>
            </a:endParaRPr>
          </a:p>
          <a:p>
            <a:pPr>
              <a:lnSpc>
                <a:spcPct val="90000"/>
              </a:lnSpc>
              <a:spcBef>
                <a:spcPts val="751"/>
              </a:spcBef>
            </a:pPr>
            <a:r>
              <a:rPr lang="cs-CZ" sz="800" b="0" i="1" strike="noStrike" spc="-1">
                <a:solidFill>
                  <a:srgbClr val="1C2536"/>
                </a:solidFill>
                <a:latin typeface="Arial"/>
              </a:rPr>
              <a:t>Na Františku 32, Praha 1, PSČ 110 15</a:t>
            </a:r>
            <a:endParaRPr lang="cs-CZ" sz="800" b="0" strike="noStrike" spc="-1">
              <a:latin typeface="Arial"/>
            </a:endParaRPr>
          </a:p>
        </p:txBody>
      </p:sp>
      <p:sp>
        <p:nvSpPr>
          <p:cNvPr id="375" name="TextShape 3"/>
          <p:cNvSpPr txBox="1"/>
          <p:nvPr/>
        </p:nvSpPr>
        <p:spPr>
          <a:xfrm>
            <a:off x="287640" y="1281960"/>
            <a:ext cx="6362280" cy="2579040"/>
          </a:xfrm>
          <a:prstGeom prst="rect">
            <a:avLst/>
          </a:prstGeom>
          <a:noFill/>
          <a:ln>
            <a:noFill/>
          </a:ln>
        </p:spPr>
        <p:txBody>
          <a:bodyPr anchor="b">
            <a:normAutofit fontScale="98000" lnSpcReduction="10000"/>
          </a:bodyPr>
          <a:lstStyle/>
          <a:p>
            <a:pPr>
              <a:lnSpc>
                <a:spcPct val="90000"/>
              </a:lnSpc>
            </a:pPr>
            <a:r>
              <a:rPr lang="en-US" sz="3200" b="1" strike="noStrike" spc="-1">
                <a:solidFill>
                  <a:srgbClr val="FFFFFF"/>
                </a:solidFill>
                <a:latin typeface="Arial"/>
              </a:rPr>
              <a:t>Děkujeme za pozornost</a:t>
            </a:r>
            <a:br/>
            <a:br/>
            <a:r>
              <a:rPr lang="en-US" sz="2000" b="1" strike="noStrike" spc="-1">
                <a:solidFill>
                  <a:srgbClr val="FFFFFF"/>
                </a:solidFill>
                <a:latin typeface="Arial"/>
              </a:rPr>
              <a:t>Důležité odkazy: </a:t>
            </a:r>
            <a:br/>
            <a:r>
              <a:rPr lang="en-US" sz="2000" b="1" u="sng" strike="noStrike" spc="-1">
                <a:solidFill>
                  <a:srgbClr val="1AB7EA"/>
                </a:solidFill>
                <a:uFillTx/>
                <a:latin typeface="Arial"/>
                <a:hlinkClick r:id="rId2"/>
              </a:rPr>
              <a:t>https://www.bconetwork.cz</a:t>
            </a:r>
            <a:r>
              <a:rPr lang="en-US" sz="2000" b="1" strike="noStrike" spc="-1">
                <a:solidFill>
                  <a:srgbClr val="FFFFFF"/>
                </a:solidFill>
                <a:latin typeface="Arial"/>
              </a:rPr>
              <a:t> </a:t>
            </a:r>
            <a:br/>
            <a:r>
              <a:rPr lang="en-US" sz="2000" b="1" u="sng" strike="noStrike" spc="-1">
                <a:solidFill>
                  <a:srgbClr val="1AB7EA"/>
                </a:solidFill>
                <a:uFillTx/>
                <a:latin typeface="Arial"/>
                <a:hlinkClick r:id="rId3"/>
              </a:rPr>
              <a:t>https://www.verejnakonzultace.cz</a:t>
            </a:r>
            <a:br/>
            <a:r>
              <a:rPr lang="en-US" sz="2000" b="1" u="sng" strike="noStrike" spc="-1">
                <a:solidFill>
                  <a:srgbClr val="1AB7EA"/>
                </a:solidFill>
                <a:uFillTx/>
                <a:latin typeface="Arial"/>
                <a:hlinkClick r:id="rId4"/>
              </a:rPr>
              <a:t>https://www.mapainternetu.cz/</a:t>
            </a:r>
            <a:r>
              <a:rPr lang="en-US" sz="2000" b="1" strike="noStrike" spc="-1">
                <a:solidFill>
                  <a:srgbClr val="FFFFFF"/>
                </a:solidFill>
                <a:latin typeface="Arial"/>
              </a:rPr>
              <a:t> </a:t>
            </a:r>
            <a:r>
              <a:rPr lang="en-US" sz="2000" b="1" strike="noStrike" spc="-1">
                <a:solidFill>
                  <a:srgbClr val="00B0F0"/>
                </a:solidFill>
                <a:latin typeface="Arial"/>
              </a:rPr>
              <a:t>-&gt;</a:t>
            </a:r>
            <a:r>
              <a:rPr lang="en-US" sz="2000" b="1" strike="noStrike" spc="-1">
                <a:solidFill>
                  <a:srgbClr val="FFFFFF"/>
                </a:solidFill>
                <a:latin typeface="Arial"/>
              </a:rPr>
              <a:t> </a:t>
            </a:r>
            <a:r>
              <a:rPr lang="en-US" sz="2000" b="1" u="sng" strike="noStrike" spc="-1">
                <a:solidFill>
                  <a:srgbClr val="1AB7EA"/>
                </a:solidFill>
                <a:uFillTx/>
                <a:latin typeface="Arial"/>
                <a:hlinkClick r:id="rId5"/>
              </a:rPr>
              <a:t>vportal.ctu.gov.cz</a:t>
            </a:r>
            <a:br/>
            <a:r>
              <a:rPr lang="en-US" sz="2000" b="1" u="sng" strike="noStrike" spc="-1">
                <a:solidFill>
                  <a:srgbClr val="1AB7EA"/>
                </a:solidFill>
                <a:uFillTx/>
                <a:latin typeface="Arial"/>
                <a:hlinkClick r:id="rId6"/>
              </a:rPr>
              <a:t>https://www.fotimstavbu.cz/</a:t>
            </a:r>
            <a:r>
              <a:rPr lang="en-US" sz="2000" b="1" strike="noStrike" spc="-1">
                <a:solidFill>
                  <a:srgbClr val="FFFFFF"/>
                </a:solidFill>
                <a:latin typeface="Arial"/>
              </a:rPr>
              <a:t> </a:t>
            </a:r>
            <a:br/>
            <a:r>
              <a:rPr lang="en-US" sz="2000" b="1" u="sng" strike="noStrike" spc="-1">
                <a:solidFill>
                  <a:srgbClr val="1AB7EA"/>
                </a:solidFill>
                <a:uFillTx/>
                <a:latin typeface="Arial"/>
                <a:hlinkClick r:id="rId7"/>
              </a:rPr>
              <a:t>https://apps.bconetwork.cz/sluzebnost/</a:t>
            </a:r>
            <a:r>
              <a:rPr lang="en-US" sz="2000" b="1" strike="noStrike" spc="-1">
                <a:solidFill>
                  <a:srgbClr val="FFFFFF"/>
                </a:solidFill>
                <a:latin typeface="Arial"/>
              </a:rPr>
              <a:t> </a:t>
            </a:r>
            <a:br/>
            <a:r>
              <a:rPr lang="en-US" sz="1400" b="1" strike="noStrike" spc="-1">
                <a:solidFill>
                  <a:srgbClr val="FFFFFF"/>
                </a:solidFill>
                <a:latin typeface="Arial"/>
              </a:rPr>
              <a:t> </a:t>
            </a:r>
            <a:endParaRPr lang="en-US" sz="1400" b="0" strike="noStrike" spc="-1">
              <a:solidFill>
                <a:srgbClr val="263248"/>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628560" y="380880"/>
            <a:ext cx="5682960" cy="771480"/>
          </a:xfrm>
          <a:prstGeom prst="rect">
            <a:avLst/>
          </a:prstGeom>
          <a:noFill/>
          <a:ln>
            <a:noFill/>
          </a:ln>
        </p:spPr>
        <p:txBody>
          <a:bodyPr anchor="ctr">
            <a:normAutofit/>
          </a:bodyPr>
          <a:lstStyle/>
          <a:p>
            <a:pPr marL="457200">
              <a:lnSpc>
                <a:spcPct val="115000"/>
              </a:lnSpc>
              <a:spcAft>
                <a:spcPts val="799"/>
              </a:spcAft>
            </a:pPr>
            <a:r>
              <a:rPr lang="en-US" sz="1800" b="1" strike="noStrike" spc="-1">
                <a:solidFill>
                  <a:srgbClr val="FFFFFF"/>
                </a:solidFill>
                <a:latin typeface="Arial"/>
              </a:rPr>
              <a:t>Hlavní cíle BCO ČR?</a:t>
            </a:r>
            <a:endParaRPr lang="en-US" sz="1800" b="0" strike="noStrike" spc="-1">
              <a:solidFill>
                <a:srgbClr val="263248"/>
              </a:solidFill>
              <a:latin typeface="Arial"/>
            </a:endParaRPr>
          </a:p>
        </p:txBody>
      </p:sp>
      <p:sp>
        <p:nvSpPr>
          <p:cNvPr id="245" name="TextShape 2"/>
          <p:cNvSpPr txBox="1"/>
          <p:nvPr/>
        </p:nvSpPr>
        <p:spPr>
          <a:xfrm>
            <a:off x="8182800" y="4654800"/>
            <a:ext cx="956880" cy="273600"/>
          </a:xfrm>
          <a:prstGeom prst="rect">
            <a:avLst/>
          </a:prstGeom>
          <a:noFill/>
          <a:ln>
            <a:noFill/>
          </a:ln>
        </p:spPr>
        <p:txBody>
          <a:bodyPr anchor="ctr">
            <a:noAutofit/>
          </a:bodyPr>
          <a:lstStyle/>
          <a:p>
            <a:pPr algn="r">
              <a:lnSpc>
                <a:spcPct val="100000"/>
              </a:lnSpc>
            </a:pPr>
            <a:fld id="{B9AE5C06-538C-4361-A396-A824F8CCC81B}" type="slidenum">
              <a:rPr lang="cs-CZ" sz="900" b="1" strike="noStrike" spc="-1">
                <a:solidFill>
                  <a:srgbClr val="FFFFFF"/>
                </a:solidFill>
                <a:latin typeface="Arial"/>
              </a:rPr>
              <a:t>3</a:t>
            </a:fld>
            <a:endParaRPr lang="cs-CZ" sz="900" b="0" strike="noStrike" spc="-1">
              <a:latin typeface="Times New Roman"/>
            </a:endParaRPr>
          </a:p>
        </p:txBody>
      </p:sp>
      <p:sp>
        <p:nvSpPr>
          <p:cNvPr id="246" name="CustomShape 3"/>
          <p:cNvSpPr/>
          <p:nvPr/>
        </p:nvSpPr>
        <p:spPr>
          <a:xfrm>
            <a:off x="365400" y="1355400"/>
            <a:ext cx="8558280" cy="3245400"/>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p:style>
        <p:txBody>
          <a:bodyPr>
            <a:noAutofit/>
          </a:bodyPr>
          <a:lstStyle/>
          <a:p>
            <a:pPr algn="just">
              <a:lnSpc>
                <a:spcPct val="90000"/>
              </a:lnSpc>
              <a:spcBef>
                <a:spcPts val="45"/>
              </a:spcBef>
            </a:pPr>
            <a:r>
              <a:rPr lang="cs-CZ" sz="1600" b="1" i="1" strike="noStrike" spc="-1">
                <a:solidFill>
                  <a:srgbClr val="263248"/>
                </a:solidFill>
                <a:latin typeface="Calibri"/>
                <a:ea typeface="Calibri"/>
              </a:rPr>
              <a:t>Zajistit bezplatné odborné kapacity </a:t>
            </a:r>
            <a:r>
              <a:rPr lang="cs-CZ" sz="1600" b="0" i="1" strike="noStrike" spc="-1">
                <a:solidFill>
                  <a:srgbClr val="263248"/>
                </a:solidFill>
                <a:latin typeface="Calibri"/>
                <a:ea typeface="Calibri"/>
              </a:rPr>
              <a:t>pro zvýšení povědomí o důležitosti vysokorychlostních sítí,  zajištění odborné</a:t>
            </a:r>
            <a:r>
              <a:rPr lang="cs-CZ" sz="1600" b="1" i="1" strike="noStrike" spc="-1">
                <a:solidFill>
                  <a:srgbClr val="263248"/>
                </a:solidFill>
                <a:latin typeface="Calibri"/>
                <a:ea typeface="Calibri"/>
              </a:rPr>
              <a:t> podpory pro jednání mezi operátory a samosprávami včetně mediace mezi aktéry.</a:t>
            </a:r>
            <a:endParaRPr lang="cs-CZ" sz="1600" b="0" strike="noStrike" spc="-1">
              <a:latin typeface="Arial"/>
            </a:endParaRPr>
          </a:p>
          <a:p>
            <a:pPr algn="just">
              <a:lnSpc>
                <a:spcPct val="90000"/>
              </a:lnSpc>
              <a:spcBef>
                <a:spcPts val="45"/>
              </a:spcBef>
            </a:pPr>
            <a:r>
              <a:rPr lang="cs-CZ" sz="1600" b="1" strike="noStrike" spc="-1">
                <a:solidFill>
                  <a:srgbClr val="263248"/>
                </a:solidFill>
                <a:latin typeface="Calibri"/>
                <a:ea typeface="Calibri"/>
              </a:rPr>
              <a:t>Jak?</a:t>
            </a:r>
            <a:endParaRPr lang="cs-CZ" sz="1600" b="0" strike="noStrike" spc="-1">
              <a:latin typeface="Arial"/>
            </a:endParaRPr>
          </a:p>
          <a:p>
            <a:pPr marL="343080" indent="-342720" algn="just">
              <a:lnSpc>
                <a:spcPct val="100000"/>
              </a:lnSpc>
              <a:spcAft>
                <a:spcPts val="601"/>
              </a:spcAft>
              <a:buClr>
                <a:srgbClr val="CBD3E3"/>
              </a:buClr>
              <a:buFont typeface="Symbol"/>
              <a:buChar char=""/>
            </a:pPr>
            <a:r>
              <a:rPr lang="cs-CZ" sz="1500" b="1" strike="noStrike" spc="-1">
                <a:solidFill>
                  <a:srgbClr val="263248"/>
                </a:solidFill>
                <a:latin typeface="Calibri"/>
                <a:ea typeface="Calibri"/>
              </a:rPr>
              <a:t>organizování školení </a:t>
            </a:r>
            <a:r>
              <a:rPr lang="cs-CZ" sz="1500" b="0" strike="noStrike" spc="-1">
                <a:solidFill>
                  <a:srgbClr val="263248"/>
                </a:solidFill>
                <a:latin typeface="Calibri"/>
                <a:ea typeface="Calibri"/>
              </a:rPr>
              <a:t>pro zástupců státní správy, samospráv, projektantů, operátorů a dalších odborných skupin, </a:t>
            </a:r>
            <a:endParaRPr lang="cs-CZ" sz="1500" b="0" strike="noStrike" spc="-1">
              <a:latin typeface="Arial"/>
            </a:endParaRPr>
          </a:p>
          <a:p>
            <a:pPr marL="343080" indent="-342720" algn="just">
              <a:lnSpc>
                <a:spcPct val="100000"/>
              </a:lnSpc>
              <a:spcAft>
                <a:spcPts val="601"/>
              </a:spcAft>
              <a:buClr>
                <a:srgbClr val="CBD3E3"/>
              </a:buClr>
              <a:buFont typeface="Symbol"/>
              <a:buChar char=""/>
            </a:pPr>
            <a:r>
              <a:rPr lang="cs-CZ" sz="1500" b="1" strike="noStrike" spc="-1">
                <a:solidFill>
                  <a:srgbClr val="263248"/>
                </a:solidFill>
                <a:latin typeface="Calibri"/>
                <a:ea typeface="Calibri"/>
              </a:rPr>
              <a:t>spolupráce při implementaci podpory do strategií výstavby</a:t>
            </a:r>
            <a:r>
              <a:rPr lang="cs-CZ" sz="1500" b="0" strike="noStrike" spc="-1">
                <a:solidFill>
                  <a:srgbClr val="263248"/>
                </a:solidFill>
                <a:latin typeface="Calibri"/>
                <a:ea typeface="Calibri"/>
              </a:rPr>
              <a:t> a využívání sítí EK do strategických a územně plánovacích dokumentů, </a:t>
            </a:r>
            <a:endParaRPr lang="cs-CZ" sz="1500" b="0" strike="noStrike" spc="-1">
              <a:latin typeface="Arial"/>
            </a:endParaRPr>
          </a:p>
          <a:p>
            <a:pPr marL="343080" indent="-342720" algn="just">
              <a:lnSpc>
                <a:spcPct val="100000"/>
              </a:lnSpc>
              <a:spcAft>
                <a:spcPts val="601"/>
              </a:spcAft>
              <a:buClr>
                <a:srgbClr val="CBD3E3"/>
              </a:buClr>
              <a:buFont typeface="Symbol"/>
              <a:buChar char=""/>
            </a:pPr>
            <a:r>
              <a:rPr lang="cs-CZ" sz="1500" b="1" strike="noStrike" spc="-1">
                <a:solidFill>
                  <a:srgbClr val="263248"/>
                </a:solidFill>
                <a:latin typeface="Calibri"/>
                <a:ea typeface="Calibri"/>
              </a:rPr>
              <a:t>mediační služby pro navázání spolupráce mezi operátory a obcemi </a:t>
            </a:r>
            <a:r>
              <a:rPr lang="cs-CZ" sz="1500" b="0" strike="noStrike" spc="-1">
                <a:solidFill>
                  <a:srgbClr val="263248"/>
                </a:solidFill>
                <a:latin typeface="Calibri"/>
                <a:ea typeface="Calibri"/>
              </a:rPr>
              <a:t>s využitím expertní služby specialistů,</a:t>
            </a:r>
            <a:endParaRPr lang="cs-CZ" sz="1500" b="0" strike="noStrike" spc="-1">
              <a:latin typeface="Arial"/>
            </a:endParaRPr>
          </a:p>
          <a:p>
            <a:pPr marL="343080" indent="-342720" algn="just">
              <a:lnSpc>
                <a:spcPct val="100000"/>
              </a:lnSpc>
              <a:spcAft>
                <a:spcPts val="601"/>
              </a:spcAft>
              <a:buClr>
                <a:srgbClr val="CBD3E3"/>
              </a:buClr>
              <a:buFont typeface="Symbol"/>
              <a:buChar char=""/>
            </a:pPr>
            <a:r>
              <a:rPr lang="cs-CZ" sz="1500" b="1" strike="noStrike" spc="-1">
                <a:solidFill>
                  <a:srgbClr val="263248"/>
                </a:solidFill>
                <a:latin typeface="Calibri"/>
                <a:ea typeface="Calibri"/>
              </a:rPr>
              <a:t>tvorbu znalostní báze pro samosprávu</a:t>
            </a:r>
            <a:r>
              <a:rPr lang="cs-CZ" sz="1500" b="0" strike="noStrike" spc="-1">
                <a:solidFill>
                  <a:srgbClr val="263248"/>
                </a:solidFill>
                <a:latin typeface="Calibri"/>
                <a:ea typeface="Calibri"/>
              </a:rPr>
              <a:t>, státní správu a operátory, </a:t>
            </a:r>
            <a:endParaRPr lang="cs-CZ" sz="1500" b="0" strike="noStrike" spc="-1">
              <a:latin typeface="Arial"/>
            </a:endParaRPr>
          </a:p>
          <a:p>
            <a:pPr marL="343080" indent="-342720" algn="just">
              <a:lnSpc>
                <a:spcPct val="100000"/>
              </a:lnSpc>
              <a:spcAft>
                <a:spcPts val="601"/>
              </a:spcAft>
              <a:buClr>
                <a:srgbClr val="CBD3E3"/>
              </a:buClr>
              <a:buFont typeface="Symbol"/>
              <a:buChar char=""/>
            </a:pPr>
            <a:r>
              <a:rPr lang="cs-CZ" sz="1500" b="1" strike="noStrike" spc="-1">
                <a:solidFill>
                  <a:srgbClr val="263248"/>
                </a:solidFill>
                <a:latin typeface="Calibri"/>
                <a:ea typeface="Calibri"/>
              </a:rPr>
              <a:t>přenos informací </a:t>
            </a:r>
            <a:r>
              <a:rPr lang="cs-CZ" sz="1500" b="0" strike="noStrike" spc="-1">
                <a:solidFill>
                  <a:srgbClr val="263248"/>
                </a:solidFill>
                <a:latin typeface="Calibri"/>
                <a:ea typeface="Calibri"/>
              </a:rPr>
              <a:t>z regionů směrem ke státní správě,</a:t>
            </a:r>
            <a:endParaRPr lang="cs-CZ" sz="1500" b="0" strike="noStrike" spc="-1">
              <a:latin typeface="Arial"/>
            </a:endParaRPr>
          </a:p>
          <a:p>
            <a:pPr marL="343080" indent="-342720" algn="just">
              <a:lnSpc>
                <a:spcPct val="100000"/>
              </a:lnSpc>
              <a:spcAft>
                <a:spcPts val="601"/>
              </a:spcAft>
              <a:buClr>
                <a:srgbClr val="CBD3E3"/>
              </a:buClr>
              <a:buFont typeface="Symbol"/>
              <a:buChar char=""/>
            </a:pPr>
            <a:r>
              <a:rPr lang="cs-CZ" sz="1500" b="0" strike="noStrike" spc="-1">
                <a:solidFill>
                  <a:srgbClr val="263248"/>
                </a:solidFill>
                <a:latin typeface="Calibri"/>
                <a:ea typeface="Calibri"/>
              </a:rPr>
              <a:t>aktivní </a:t>
            </a:r>
            <a:r>
              <a:rPr lang="cs-CZ" sz="1500" b="1" strike="noStrike" spc="-1">
                <a:solidFill>
                  <a:srgbClr val="263248"/>
                </a:solidFill>
                <a:latin typeface="Calibri"/>
                <a:ea typeface="Calibri"/>
              </a:rPr>
              <a:t>spolupráci</a:t>
            </a:r>
            <a:r>
              <a:rPr lang="cs-CZ" sz="1500" b="0" strike="noStrike" spc="-1">
                <a:solidFill>
                  <a:srgbClr val="263248"/>
                </a:solidFill>
                <a:latin typeface="Calibri"/>
                <a:ea typeface="Calibri"/>
              </a:rPr>
              <a:t> s ostatními kancelářemi </a:t>
            </a:r>
            <a:r>
              <a:rPr lang="cs-CZ" sz="1500" b="1" strike="noStrike" spc="-1">
                <a:solidFill>
                  <a:srgbClr val="263248"/>
                </a:solidFill>
                <a:latin typeface="Calibri"/>
                <a:ea typeface="Calibri"/>
              </a:rPr>
              <a:t>BCO</a:t>
            </a:r>
            <a:r>
              <a:rPr lang="cs-CZ" sz="1500" b="0" strike="noStrike" spc="-1">
                <a:solidFill>
                  <a:srgbClr val="263248"/>
                </a:solidFill>
                <a:latin typeface="Calibri"/>
                <a:ea typeface="Calibri"/>
              </a:rPr>
              <a:t> </a:t>
            </a:r>
            <a:r>
              <a:rPr lang="cs-CZ" sz="1500" b="1" strike="noStrike" spc="-1">
                <a:solidFill>
                  <a:srgbClr val="263248"/>
                </a:solidFill>
                <a:latin typeface="Calibri"/>
                <a:ea typeface="Calibri"/>
              </a:rPr>
              <a:t>v EU </a:t>
            </a:r>
            <a:r>
              <a:rPr lang="cs-CZ" sz="1500" b="0" strike="noStrike" spc="-1">
                <a:solidFill>
                  <a:srgbClr val="263248"/>
                </a:solidFill>
                <a:latin typeface="Calibri"/>
                <a:ea typeface="Calibri"/>
              </a:rPr>
              <a:t>pro přenos znalostí mezi státy EU.</a:t>
            </a:r>
            <a:endParaRPr lang="cs-CZ" sz="1500" b="0" strike="noStrike" spc="-1">
              <a:latin typeface="Arial"/>
            </a:endParaRPr>
          </a:p>
          <a:p>
            <a:pPr algn="just">
              <a:lnSpc>
                <a:spcPct val="107000"/>
              </a:lnSpc>
              <a:spcBef>
                <a:spcPts val="204"/>
              </a:spcBef>
            </a:pPr>
            <a:endParaRPr lang="cs-CZ" sz="1500" b="0" strike="noStrike" spc="-1">
              <a:latin typeface="Arial"/>
            </a:endParaRPr>
          </a:p>
          <a:p>
            <a:pPr>
              <a:lnSpc>
                <a:spcPct val="90000"/>
              </a:lnSpc>
              <a:spcBef>
                <a:spcPts val="751"/>
              </a:spcBef>
            </a:pPr>
            <a:endParaRPr lang="cs-CZ" sz="1500" b="0" strike="noStrike" spc="-1">
              <a:latin typeface="Arial"/>
            </a:endParaRPr>
          </a:p>
          <a:p>
            <a:pPr>
              <a:lnSpc>
                <a:spcPct val="90000"/>
              </a:lnSpc>
              <a:spcBef>
                <a:spcPts val="751"/>
              </a:spcBef>
            </a:pPr>
            <a:endParaRPr lang="cs-CZ" sz="1500" b="0" strike="noStrike" spc="-1">
              <a:latin typeface="Arial"/>
            </a:endParaRPr>
          </a:p>
        </p:txBody>
      </p:sp>
      <p:pic>
        <p:nvPicPr>
          <p:cNvPr id="247" name="Grafický objekt 18"/>
          <p:cNvPicPr/>
          <p:nvPr/>
        </p:nvPicPr>
        <p:blipFill>
          <a:blip r:embed="rId2"/>
          <a:stretch/>
        </p:blipFill>
        <p:spPr>
          <a:xfrm>
            <a:off x="151200" y="424080"/>
            <a:ext cx="685440" cy="68544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628560" y="380880"/>
            <a:ext cx="6013440" cy="771480"/>
          </a:xfrm>
          <a:prstGeom prst="rect">
            <a:avLst/>
          </a:prstGeom>
          <a:noFill/>
          <a:ln>
            <a:noFill/>
          </a:ln>
        </p:spPr>
        <p:txBody>
          <a:bodyPr anchor="ctr">
            <a:normAutofit/>
          </a:bodyPr>
          <a:lstStyle/>
          <a:p>
            <a:pPr>
              <a:lnSpc>
                <a:spcPct val="90000"/>
              </a:lnSpc>
            </a:pPr>
            <a:r>
              <a:rPr lang="en-US" sz="1800" b="0" strike="noStrike" spc="-1">
                <a:solidFill>
                  <a:srgbClr val="FFFFFF"/>
                </a:solidFill>
                <a:latin typeface="Arial"/>
              </a:rPr>
              <a:t>Něco z praxe</a:t>
            </a:r>
            <a:endParaRPr lang="en-US" sz="1800" b="0" strike="noStrike" spc="-1">
              <a:solidFill>
                <a:srgbClr val="263248"/>
              </a:solidFill>
              <a:latin typeface="Arial"/>
            </a:endParaRPr>
          </a:p>
        </p:txBody>
      </p:sp>
      <p:sp>
        <p:nvSpPr>
          <p:cNvPr id="249" name="TextShape 2"/>
          <p:cNvSpPr txBox="1"/>
          <p:nvPr/>
        </p:nvSpPr>
        <p:spPr>
          <a:xfrm>
            <a:off x="8182800" y="4654800"/>
            <a:ext cx="956880" cy="273600"/>
          </a:xfrm>
          <a:prstGeom prst="rect">
            <a:avLst/>
          </a:prstGeom>
          <a:noFill/>
          <a:ln>
            <a:noFill/>
          </a:ln>
        </p:spPr>
        <p:txBody>
          <a:bodyPr anchor="ctr">
            <a:noAutofit/>
          </a:bodyPr>
          <a:lstStyle/>
          <a:p>
            <a:pPr algn="r">
              <a:lnSpc>
                <a:spcPct val="100000"/>
              </a:lnSpc>
            </a:pPr>
            <a:fld id="{706BC628-8E79-4B58-B609-9889E781C5C8}" type="slidenum">
              <a:rPr lang="cs-CZ" sz="900" b="1" strike="noStrike" spc="-1">
                <a:solidFill>
                  <a:srgbClr val="FFFFFF"/>
                </a:solidFill>
                <a:latin typeface="Arial"/>
              </a:rPr>
              <a:t>4</a:t>
            </a:fld>
            <a:endParaRPr lang="cs-CZ" sz="900" b="0" strike="noStrike" spc="-1">
              <a:latin typeface="Times New Roman"/>
            </a:endParaRPr>
          </a:p>
        </p:txBody>
      </p:sp>
      <p:grpSp>
        <p:nvGrpSpPr>
          <p:cNvPr id="250" name="Group 3"/>
          <p:cNvGrpSpPr/>
          <p:nvPr/>
        </p:nvGrpSpPr>
        <p:grpSpPr>
          <a:xfrm>
            <a:off x="177840" y="625320"/>
            <a:ext cx="317880" cy="282600"/>
            <a:chOff x="177840" y="625320"/>
            <a:chExt cx="317880" cy="282600"/>
          </a:xfrm>
        </p:grpSpPr>
        <p:sp>
          <p:nvSpPr>
            <p:cNvPr id="251" name="CustomShape 4"/>
            <p:cNvSpPr/>
            <p:nvPr/>
          </p:nvSpPr>
          <p:spPr>
            <a:xfrm>
              <a:off x="177840" y="644400"/>
              <a:ext cx="317880" cy="201600"/>
            </a:xfrm>
            <a:custGeom>
              <a:avLst/>
              <a:gdLst/>
              <a:ahLst/>
              <a:cxnLst/>
              <a:rect l="l" t="t" r="r" b="b"/>
              <a:pathLst>
                <a:path w="16806" h="10668">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252" name="CustomShape 5"/>
            <p:cNvSpPr/>
            <p:nvPr/>
          </p:nvSpPr>
          <p:spPr>
            <a:xfrm>
              <a:off x="327960" y="625320"/>
              <a:ext cx="18000" cy="18720"/>
            </a:xfrm>
            <a:custGeom>
              <a:avLst/>
              <a:gdLst/>
              <a:ahLst/>
              <a:cxnLst/>
              <a:rect l="l" t="t" r="r" b="b"/>
              <a:pathLst>
                <a:path w="975" h="100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253" name="CustomShape 6"/>
            <p:cNvSpPr/>
            <p:nvPr/>
          </p:nvSpPr>
          <p:spPr>
            <a:xfrm>
              <a:off x="227880" y="846360"/>
              <a:ext cx="45720" cy="61560"/>
            </a:xfrm>
            <a:custGeom>
              <a:avLst/>
              <a:gdLst/>
              <a:ahLst/>
              <a:cxnLst/>
              <a:rect l="l" t="t" r="r" b="b"/>
              <a:pathLst>
                <a:path w="2436" h="3265">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254" name="CustomShape 7"/>
            <p:cNvSpPr/>
            <p:nvPr/>
          </p:nvSpPr>
          <p:spPr>
            <a:xfrm>
              <a:off x="400320" y="846360"/>
              <a:ext cx="45720" cy="61560"/>
            </a:xfrm>
            <a:custGeom>
              <a:avLst/>
              <a:gdLst/>
              <a:ahLst/>
              <a:cxnLst/>
              <a:rect l="l" t="t" r="r" b="b"/>
              <a:pathLst>
                <a:path w="2437" h="3265">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255" name="CustomShape 8"/>
            <p:cNvSpPr/>
            <p:nvPr/>
          </p:nvSpPr>
          <p:spPr>
            <a:xfrm>
              <a:off x="196560" y="662760"/>
              <a:ext cx="281160" cy="164880"/>
            </a:xfrm>
            <a:custGeom>
              <a:avLst/>
              <a:gdLst/>
              <a:ahLst/>
              <a:cxnLst/>
              <a:rect l="l" t="t" r="r" b="b"/>
              <a:pathLst>
                <a:path w="14858" h="8720">
                  <a:moveTo>
                    <a:pt x="1" y="0"/>
                  </a:moveTo>
                  <a:lnTo>
                    <a:pt x="1" y="8719"/>
                  </a:lnTo>
                  <a:lnTo>
                    <a:pt x="14857" y="8719"/>
                  </a:lnTo>
                  <a:lnTo>
                    <a:pt x="14857" y="0"/>
                  </a:lnTo>
                  <a:lnTo>
                    <a:pt x="1" y="0"/>
                  </a:lnTo>
                  <a:close/>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256" name="CustomShape 9"/>
            <p:cNvSpPr/>
            <p:nvPr/>
          </p:nvSpPr>
          <p:spPr>
            <a:xfrm>
              <a:off x="244440" y="703440"/>
              <a:ext cx="173880" cy="87480"/>
            </a:xfrm>
            <a:custGeom>
              <a:avLst/>
              <a:gdLst/>
              <a:ahLst/>
              <a:cxnLst/>
              <a:rect l="l" t="t" r="r" b="b"/>
              <a:pathLst>
                <a:path w="9208" h="4629">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257" name="CustomShape 10"/>
            <p:cNvSpPr/>
            <p:nvPr/>
          </p:nvSpPr>
          <p:spPr>
            <a:xfrm>
              <a:off x="371160" y="699840"/>
              <a:ext cx="51840" cy="51840"/>
            </a:xfrm>
            <a:custGeom>
              <a:avLst/>
              <a:gdLst/>
              <a:ahLst/>
              <a:cxnLst/>
              <a:rect l="l" t="t" r="r" b="b"/>
              <a:pathLst>
                <a:path w="2753" h="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240">
              <a:solidFill>
                <a:schemeClr val="bg1"/>
              </a:solidFill>
              <a:round/>
            </a:ln>
          </p:spPr>
          <p:style>
            <a:lnRef idx="0">
              <a:scrgbClr r="0" g="0" b="0"/>
            </a:lnRef>
            <a:fillRef idx="0">
              <a:scrgbClr r="0" g="0" b="0"/>
            </a:fillRef>
            <a:effectRef idx="0">
              <a:scrgbClr r="0" g="0" b="0"/>
            </a:effectRef>
            <a:fontRef idx="minor"/>
          </p:style>
        </p:sp>
      </p:grpSp>
      <p:pic>
        <p:nvPicPr>
          <p:cNvPr id="258" name="Obrázek 18"/>
          <p:cNvPicPr/>
          <p:nvPr/>
        </p:nvPicPr>
        <p:blipFill>
          <a:blip r:embed="rId2"/>
          <a:stretch/>
        </p:blipFill>
        <p:spPr>
          <a:xfrm rot="20693400">
            <a:off x="169920" y="251280"/>
            <a:ext cx="2332440" cy="1674360"/>
          </a:xfrm>
          <a:prstGeom prst="rect">
            <a:avLst/>
          </a:prstGeom>
          <a:ln>
            <a:noFill/>
          </a:ln>
        </p:spPr>
      </p:pic>
      <p:sp>
        <p:nvSpPr>
          <p:cNvPr id="259" name="CustomShape 11"/>
          <p:cNvSpPr/>
          <p:nvPr/>
        </p:nvSpPr>
        <p:spPr>
          <a:xfrm>
            <a:off x="477720" y="1557720"/>
            <a:ext cx="8151120" cy="2847960"/>
          </a:xfrm>
          <a:prstGeom prst="rect">
            <a:avLst/>
          </a:prstGeom>
          <a:solidFill>
            <a:schemeClr val="bg1">
              <a:lumMod val="95000"/>
            </a:schemeClr>
          </a:solidFill>
          <a:ln>
            <a:solidFill>
              <a:schemeClr val="tx1">
                <a:lumMod val="75000"/>
              </a:schemeClr>
            </a:solidFill>
          </a:ln>
        </p:spPr>
        <p:style>
          <a:lnRef idx="0">
            <a:scrgbClr r="0" g="0" b="0"/>
          </a:lnRef>
          <a:fillRef idx="0">
            <a:scrgbClr r="0" g="0" b="0"/>
          </a:fillRef>
          <a:effectRef idx="0">
            <a:scrgbClr r="0" g="0" b="0"/>
          </a:effectRef>
          <a:fontRef idx="minor"/>
        </p:style>
        <p:txBody>
          <a:bodyPr lIns="90000" tIns="45000" rIns="90000" bIns="45000">
            <a:noAutofit/>
          </a:bodyPr>
          <a:lstStyle/>
          <a:p>
            <a:pPr marL="285840" indent="-285480">
              <a:lnSpc>
                <a:spcPct val="107000"/>
              </a:lnSpc>
              <a:buClr>
                <a:srgbClr val="000000"/>
              </a:buClr>
              <a:buFont typeface="Arial"/>
              <a:buChar char="•"/>
            </a:pPr>
            <a:r>
              <a:rPr lang="cs-CZ" sz="1600" b="0" strike="noStrike" spc="-1">
                <a:solidFill>
                  <a:srgbClr val="000000"/>
                </a:solidFill>
                <a:latin typeface="Arial"/>
                <a:ea typeface="Times New Roman"/>
              </a:rPr>
              <a:t>Cílem výzev je zlepšit pokrytí vysokorychlostními sítěmi. PROČ?</a:t>
            </a:r>
            <a:endParaRPr lang="cs-CZ" sz="1600" b="0" strike="noStrike" spc="-1">
              <a:latin typeface="Arial"/>
            </a:endParaRPr>
          </a:p>
          <a:p>
            <a:pPr marL="743040" lvl="1" indent="-285480">
              <a:lnSpc>
                <a:spcPct val="107000"/>
              </a:lnSpc>
              <a:buClr>
                <a:srgbClr val="000000"/>
              </a:buClr>
              <a:buFont typeface="Arial"/>
              <a:buChar char="•"/>
            </a:pPr>
            <a:r>
              <a:rPr lang="cs-CZ" sz="1400" b="0" strike="noStrike" spc="-1">
                <a:solidFill>
                  <a:srgbClr val="000000"/>
                </a:solidFill>
                <a:latin typeface="Arial"/>
                <a:ea typeface="Times New Roman"/>
              </a:rPr>
              <a:t>obci přenese </a:t>
            </a:r>
            <a:r>
              <a:rPr lang="cs-CZ" sz="1400" b="1" strike="noStrike" spc="-1">
                <a:solidFill>
                  <a:srgbClr val="000000"/>
                </a:solidFill>
                <a:latin typeface="Arial"/>
                <a:ea typeface="Times New Roman"/>
              </a:rPr>
              <a:t>zhodnocení </a:t>
            </a:r>
            <a:r>
              <a:rPr lang="cs-CZ" sz="1400" b="0" strike="noStrike" spc="-1">
                <a:solidFill>
                  <a:srgbClr val="000000"/>
                </a:solidFill>
                <a:latin typeface="Arial"/>
                <a:ea typeface="Times New Roman"/>
              </a:rPr>
              <a:t>ceny pozemků (další inženýrská síť),</a:t>
            </a:r>
            <a:endParaRPr lang="cs-CZ" sz="1400" b="0" strike="noStrike" spc="-1">
              <a:latin typeface="Arial"/>
            </a:endParaRPr>
          </a:p>
          <a:p>
            <a:pPr marL="743040" lvl="1" indent="-285480">
              <a:lnSpc>
                <a:spcPct val="107000"/>
              </a:lnSpc>
              <a:buClr>
                <a:srgbClr val="000000"/>
              </a:buClr>
              <a:buFont typeface="Arial"/>
              <a:buChar char="•"/>
            </a:pPr>
            <a:r>
              <a:rPr lang="cs-CZ" sz="1400" b="0" strike="noStrike" spc="-1">
                <a:solidFill>
                  <a:srgbClr val="000000"/>
                </a:solidFill>
                <a:latin typeface="Arial"/>
                <a:ea typeface="Times New Roman"/>
              </a:rPr>
              <a:t>síť neznamená jen internet pro mladé, </a:t>
            </a:r>
            <a:r>
              <a:rPr lang="cs-CZ" sz="1400" b="1" strike="noStrike" spc="-1">
                <a:solidFill>
                  <a:srgbClr val="000000"/>
                </a:solidFill>
                <a:latin typeface="Arial"/>
                <a:ea typeface="Times New Roman"/>
              </a:rPr>
              <a:t>ale i televizní služby pro seniory,</a:t>
            </a:r>
            <a:endParaRPr lang="cs-CZ" sz="1400" b="0" strike="noStrike" spc="-1">
              <a:latin typeface="Arial"/>
            </a:endParaRPr>
          </a:p>
          <a:p>
            <a:pPr marL="743040" lvl="1" indent="-285480">
              <a:lnSpc>
                <a:spcPct val="107000"/>
              </a:lnSpc>
              <a:buClr>
                <a:srgbClr val="000000"/>
              </a:buClr>
              <a:buFont typeface="Arial"/>
              <a:buChar char="•"/>
            </a:pPr>
            <a:r>
              <a:rPr lang="cs-CZ" sz="1400" b="1" strike="noStrike" spc="-1">
                <a:solidFill>
                  <a:srgbClr val="000000"/>
                </a:solidFill>
                <a:latin typeface="Arial"/>
                <a:ea typeface="Times New Roman"/>
              </a:rPr>
              <a:t>brzy přijdou i sociální a zdravotnické služby </a:t>
            </a:r>
            <a:r>
              <a:rPr lang="cs-CZ" sz="1400" b="0" strike="noStrike" spc="-1">
                <a:solidFill>
                  <a:srgbClr val="000000"/>
                </a:solidFill>
                <a:latin typeface="Arial"/>
                <a:ea typeface="Times New Roman"/>
              </a:rPr>
              <a:t>s využitím těchto sítí,</a:t>
            </a:r>
            <a:endParaRPr lang="cs-CZ" sz="1400" b="0" strike="noStrike" spc="-1">
              <a:latin typeface="Arial"/>
            </a:endParaRPr>
          </a:p>
          <a:p>
            <a:pPr marL="743040" lvl="1" indent="-285480">
              <a:lnSpc>
                <a:spcPct val="107000"/>
              </a:lnSpc>
              <a:buClr>
                <a:srgbClr val="000000"/>
              </a:buClr>
              <a:buFont typeface="Arial"/>
              <a:buChar char="•"/>
            </a:pPr>
            <a:r>
              <a:rPr lang="cs-CZ" sz="1400" b="0" strike="noStrike" spc="-1">
                <a:solidFill>
                  <a:srgbClr val="000000"/>
                </a:solidFill>
                <a:latin typeface="Arial"/>
                <a:ea typeface="Times New Roman"/>
              </a:rPr>
              <a:t>obec může </a:t>
            </a:r>
            <a:r>
              <a:rPr lang="cs-CZ" sz="1400" b="1" strike="noStrike" spc="-1">
                <a:solidFill>
                  <a:srgbClr val="000000"/>
                </a:solidFill>
                <a:latin typeface="Arial"/>
                <a:ea typeface="Times New Roman"/>
              </a:rPr>
              <a:t>lákat mladé rodiny </a:t>
            </a:r>
            <a:r>
              <a:rPr lang="cs-CZ" sz="1400" b="0" strike="noStrike" spc="-1">
                <a:solidFill>
                  <a:srgbClr val="000000"/>
                </a:solidFill>
                <a:latin typeface="Arial"/>
                <a:ea typeface="Times New Roman"/>
              </a:rPr>
              <a:t>– práce nemusí být za rohem, ale i na konci drátu… :-), následně mohou přijít podnikatelé =&gt; </a:t>
            </a:r>
            <a:r>
              <a:rPr lang="cs-CZ" sz="1400" b="1" strike="noStrike" spc="-1">
                <a:solidFill>
                  <a:srgbClr val="000000"/>
                </a:solidFill>
                <a:latin typeface="Arial"/>
                <a:ea typeface="Times New Roman"/>
              </a:rPr>
              <a:t>větší příjem z přerozdělených daní </a:t>
            </a:r>
            <a:r>
              <a:rPr lang="cs-CZ" sz="1400" b="0" strike="noStrike" spc="-1">
                <a:solidFill>
                  <a:srgbClr val="000000"/>
                </a:solidFill>
                <a:latin typeface="Arial"/>
                <a:ea typeface="Times New Roman"/>
              </a:rPr>
              <a:t>pro obec,</a:t>
            </a:r>
            <a:endParaRPr lang="cs-CZ" sz="1400" b="0" strike="noStrike" spc="-1">
              <a:latin typeface="Arial"/>
            </a:endParaRPr>
          </a:p>
          <a:p>
            <a:pPr marL="743040" lvl="1" indent="-285480">
              <a:lnSpc>
                <a:spcPct val="107000"/>
              </a:lnSpc>
              <a:buClr>
                <a:srgbClr val="000000"/>
              </a:buClr>
              <a:buFont typeface="Arial"/>
              <a:buChar char="•"/>
            </a:pPr>
            <a:r>
              <a:rPr lang="cs-CZ" sz="1400" b="0" strike="noStrike" spc="-1">
                <a:solidFill>
                  <a:srgbClr val="000000"/>
                </a:solidFill>
                <a:latin typeface="Arial"/>
                <a:ea typeface="Times New Roman"/>
              </a:rPr>
              <a:t>síť může </a:t>
            </a:r>
            <a:r>
              <a:rPr lang="cs-CZ" sz="1400" b="1" strike="noStrike" spc="-1">
                <a:solidFill>
                  <a:srgbClr val="000000"/>
                </a:solidFill>
                <a:latin typeface="Arial"/>
                <a:ea typeface="Times New Roman"/>
              </a:rPr>
              <a:t>znamenat propojení a dohlížení majetku obce </a:t>
            </a:r>
            <a:r>
              <a:rPr lang="cs-CZ" sz="1400" b="0" strike="noStrike" spc="-1">
                <a:solidFill>
                  <a:srgbClr val="000000"/>
                </a:solidFill>
                <a:latin typeface="Arial"/>
                <a:ea typeface="Times New Roman"/>
              </a:rPr>
              <a:t>– regulace osvětlení, topení v budovách, doprava, čistička =&gt; </a:t>
            </a:r>
            <a:r>
              <a:rPr lang="cs-CZ" sz="1400" b="1" strike="noStrike" spc="-1">
                <a:solidFill>
                  <a:srgbClr val="000000"/>
                </a:solidFill>
                <a:latin typeface="Arial"/>
                <a:ea typeface="Times New Roman"/>
              </a:rPr>
              <a:t>úspora nákladů pro obec,</a:t>
            </a:r>
            <a:endParaRPr lang="cs-CZ" sz="1400" b="0" strike="noStrike" spc="-1">
              <a:latin typeface="Arial"/>
            </a:endParaRPr>
          </a:p>
          <a:p>
            <a:pPr marL="743040" lvl="1" indent="-285480">
              <a:lnSpc>
                <a:spcPct val="107000"/>
              </a:lnSpc>
              <a:buClr>
                <a:srgbClr val="000000"/>
              </a:buClr>
              <a:buFont typeface="Arial"/>
              <a:buChar char="•"/>
            </a:pPr>
            <a:r>
              <a:rPr lang="cs-CZ" sz="1400" b="1" strike="noStrike" spc="-1">
                <a:solidFill>
                  <a:srgbClr val="000000"/>
                </a:solidFill>
                <a:latin typeface="Arial"/>
                <a:ea typeface="Times New Roman"/>
              </a:rPr>
              <a:t>při výstavbě z dotace nikdo nikoho nenutí </a:t>
            </a:r>
            <a:r>
              <a:rPr lang="cs-CZ" sz="1400" b="0" strike="noStrike" spc="-1">
                <a:solidFill>
                  <a:srgbClr val="000000"/>
                </a:solidFill>
                <a:latin typeface="Arial"/>
                <a:ea typeface="Times New Roman"/>
              </a:rPr>
              <a:t>si okamžitě </a:t>
            </a:r>
            <a:r>
              <a:rPr lang="cs-CZ" sz="1400" b="1" strike="noStrike" spc="-1">
                <a:solidFill>
                  <a:srgbClr val="000000"/>
                </a:solidFill>
                <a:latin typeface="Arial"/>
                <a:ea typeface="Times New Roman"/>
              </a:rPr>
              <a:t>závazně objednávat službu </a:t>
            </a:r>
            <a:r>
              <a:rPr lang="cs-CZ" sz="1400" b="0" strike="noStrike" spc="-1">
                <a:solidFill>
                  <a:srgbClr val="000000"/>
                </a:solidFill>
                <a:latin typeface="Arial"/>
                <a:ea typeface="Times New Roman"/>
              </a:rPr>
              <a:t>!!!,</a:t>
            </a:r>
            <a:endParaRPr lang="cs-CZ" sz="1400" b="0" strike="noStrike" spc="-1">
              <a:latin typeface="Arial"/>
            </a:endParaRPr>
          </a:p>
          <a:p>
            <a:pPr marL="743040" lvl="1" indent="-285480">
              <a:lnSpc>
                <a:spcPct val="107000"/>
              </a:lnSpc>
              <a:buClr>
                <a:srgbClr val="000000"/>
              </a:buClr>
              <a:buFont typeface="Arial"/>
              <a:buChar char="•"/>
            </a:pPr>
            <a:r>
              <a:rPr lang="cs-CZ" sz="1400" b="1" strike="noStrike" spc="-1">
                <a:solidFill>
                  <a:srgbClr val="000000"/>
                </a:solidFill>
                <a:latin typeface="Arial"/>
                <a:ea typeface="Times New Roman"/>
              </a:rPr>
              <a:t>seznam AM je dán sběrem dat operátorů</a:t>
            </a:r>
            <a:r>
              <a:rPr lang="cs-CZ" sz="1400" b="0" strike="noStrike" spc="-1">
                <a:solidFill>
                  <a:srgbClr val="000000"/>
                </a:solidFill>
                <a:latin typeface="Arial"/>
                <a:ea typeface="Times New Roman"/>
              </a:rPr>
              <a:t>, nestanovuje MPO, =&gt; možno podat podnět na </a:t>
            </a:r>
            <a:r>
              <a:rPr lang="cs-CZ" sz="1400" b="1" strike="noStrike" spc="-1">
                <a:solidFill>
                  <a:srgbClr val="000000"/>
                </a:solidFill>
                <a:latin typeface="Arial"/>
                <a:ea typeface="Times New Roman"/>
              </a:rPr>
              <a:t>dodatečné připojení</a:t>
            </a:r>
            <a:r>
              <a:rPr lang="cs-CZ" sz="1400" b="0" strike="noStrike" spc="-1">
                <a:solidFill>
                  <a:srgbClr val="000000"/>
                </a:solidFill>
                <a:latin typeface="Arial"/>
                <a:ea typeface="Times New Roman"/>
              </a:rPr>
              <a:t>!!! =&gt; </a:t>
            </a:r>
            <a:r>
              <a:rPr lang="cs-CZ" sz="1400" b="1" strike="noStrike" spc="-1">
                <a:solidFill>
                  <a:srgbClr val="000000"/>
                </a:solidFill>
                <a:latin typeface="Arial"/>
                <a:ea typeface="Times New Roman"/>
              </a:rPr>
              <a:t>nutno doložit, </a:t>
            </a:r>
            <a:r>
              <a:rPr lang="cs-CZ" sz="1400" b="0" strike="noStrike" spc="-1">
                <a:solidFill>
                  <a:srgbClr val="000000"/>
                </a:solidFill>
                <a:latin typeface="Arial"/>
                <a:ea typeface="Times New Roman"/>
              </a:rPr>
              <a:t>že pokrývající operátor neposkytuje služby, nebo je nestaví!!!</a:t>
            </a:r>
            <a:endParaRPr lang="cs-CZ" sz="1400" b="0" strike="noStrike" spc="-1">
              <a:latin typeface="Arial"/>
            </a:endParaRPr>
          </a:p>
        </p:txBody>
      </p:sp>
      <p:sp>
        <p:nvSpPr>
          <p:cNvPr id="260" name="CustomShape 12"/>
          <p:cNvSpPr/>
          <p:nvPr/>
        </p:nvSpPr>
        <p:spPr>
          <a:xfrm rot="1986600">
            <a:off x="7281000" y="399960"/>
            <a:ext cx="1626120" cy="1094760"/>
          </a:xfrm>
          <a:prstGeom prst="rect">
            <a:avLst/>
          </a:prstGeom>
          <a:solidFill>
            <a:schemeClr val="bg1">
              <a:lumMod val="75000"/>
            </a:schemeClr>
          </a:solidFill>
          <a:ln>
            <a:solidFill>
              <a:srgbClr val="FF0000"/>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100" b="0" i="1" strike="noStrike" spc="-1">
                <a:solidFill>
                  <a:srgbClr val="263248"/>
                </a:solidFill>
                <a:latin typeface="Arial"/>
              </a:rPr>
              <a:t>Služebnost pro el. kom. je dána zákonem 127/2005 Sb., ne rozhodnutím obce</a:t>
            </a:r>
            <a:br/>
            <a:r>
              <a:rPr lang="cs-CZ" sz="1100" b="0" i="1" strike="noStrike" spc="-1">
                <a:solidFill>
                  <a:srgbClr val="263248"/>
                </a:solidFill>
                <a:latin typeface="Arial"/>
              </a:rPr>
              <a:t> -&gt; zákon definuje i ochranná pásma.</a:t>
            </a:r>
            <a:endParaRPr lang="cs-CZ" sz="1100" b="0" strike="noStrike" spc="-1">
              <a:latin typeface="Arial"/>
            </a:endParaRPr>
          </a:p>
        </p:txBody>
      </p:sp>
      <p:sp>
        <p:nvSpPr>
          <p:cNvPr id="261" name="CustomShape 13"/>
          <p:cNvSpPr/>
          <p:nvPr/>
        </p:nvSpPr>
        <p:spPr>
          <a:xfrm>
            <a:off x="2409480" y="509040"/>
            <a:ext cx="41288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1" strike="noStrike" spc="-1">
                <a:solidFill>
                  <a:srgbClr val="FFFFFF"/>
                </a:solidFill>
                <a:latin typeface="Arial"/>
              </a:rPr>
              <a:t>Proč má obec podpořit</a:t>
            </a:r>
            <a:br/>
            <a:r>
              <a:rPr lang="cs-CZ" sz="1800" b="1" strike="noStrike" spc="-1">
                <a:solidFill>
                  <a:srgbClr val="FFFFFF"/>
                </a:solidFill>
                <a:latin typeface="Arial"/>
              </a:rPr>
              <a:t>	      vysokorychlostní internet?</a:t>
            </a:r>
            <a:endParaRPr lang="cs-CZ" sz="18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628560" y="380880"/>
            <a:ext cx="5821200" cy="771480"/>
          </a:xfrm>
          <a:prstGeom prst="rect">
            <a:avLst/>
          </a:prstGeom>
          <a:noFill/>
          <a:ln>
            <a:noFill/>
          </a:ln>
        </p:spPr>
        <p:txBody>
          <a:bodyPr anchor="ctr">
            <a:normAutofit lnSpcReduction="10000"/>
          </a:bodyPr>
          <a:lstStyle/>
          <a:p>
            <a:pPr>
              <a:lnSpc>
                <a:spcPct val="90000"/>
              </a:lnSpc>
            </a:pPr>
            <a:r>
              <a:rPr lang="en-US" sz="1800" b="0" strike="noStrike" spc="-1" dirty="0" err="1">
                <a:solidFill>
                  <a:srgbClr val="FFFFFF"/>
                </a:solidFill>
                <a:latin typeface="Arial"/>
              </a:rPr>
              <a:t>Evropský</a:t>
            </a:r>
            <a:r>
              <a:rPr lang="en-US" sz="1800" b="0" strike="noStrike" spc="-1" dirty="0">
                <a:solidFill>
                  <a:srgbClr val="FFFFFF"/>
                </a:solidFill>
                <a:latin typeface="Arial"/>
              </a:rPr>
              <a:t> </a:t>
            </a:r>
            <a:r>
              <a:rPr lang="en-US" sz="1800" b="0" strike="noStrike" spc="-1" dirty="0" err="1">
                <a:solidFill>
                  <a:srgbClr val="FFFFFF"/>
                </a:solidFill>
                <a:latin typeface="Arial"/>
              </a:rPr>
              <a:t>parlament</a:t>
            </a:r>
            <a:r>
              <a:rPr lang="en-US" sz="1800" b="0" strike="noStrike" spc="-1" dirty="0">
                <a:solidFill>
                  <a:srgbClr val="FFFFFF"/>
                </a:solidFill>
                <a:latin typeface="Arial"/>
              </a:rPr>
              <a:t> 2019-2024 -  </a:t>
            </a:r>
            <a:br>
              <a:rPr dirty="0"/>
            </a:br>
            <a:r>
              <a:rPr lang="en-US" sz="1800" b="0" strike="noStrike" spc="-1" dirty="0">
                <a:solidFill>
                  <a:srgbClr val="FFFFFF"/>
                </a:solidFill>
                <a:latin typeface="Arial"/>
              </a:rPr>
              <a:t>			</a:t>
            </a:r>
            <a:r>
              <a:rPr lang="en-US" sz="1800" b="0" strike="noStrike" spc="-1" dirty="0" err="1">
                <a:solidFill>
                  <a:srgbClr val="FFFFFF"/>
                </a:solidFill>
                <a:latin typeface="Arial"/>
              </a:rPr>
              <a:t>dnes</a:t>
            </a:r>
            <a:r>
              <a:rPr lang="en-US" sz="1800" b="0" strike="noStrike" spc="-1" dirty="0">
                <a:solidFill>
                  <a:srgbClr val="FFFFFF"/>
                </a:solidFill>
                <a:latin typeface="Arial"/>
              </a:rPr>
              <a:t> </a:t>
            </a:r>
            <a:r>
              <a:rPr lang="en-US" sz="1800" b="0" strike="noStrike" spc="-1" dirty="0" err="1">
                <a:solidFill>
                  <a:srgbClr val="FFFFFF"/>
                </a:solidFill>
                <a:latin typeface="Arial"/>
              </a:rPr>
              <a:t>již</a:t>
            </a:r>
            <a:r>
              <a:rPr lang="en-US" sz="1800" b="0" strike="noStrike" spc="-1" dirty="0">
                <a:solidFill>
                  <a:srgbClr val="FFFFFF"/>
                </a:solidFill>
                <a:latin typeface="Arial"/>
              </a:rPr>
              <a:t> </a:t>
            </a:r>
            <a:r>
              <a:rPr lang="en-US" sz="1800" b="0" strike="noStrike" spc="-1" dirty="0" err="1">
                <a:solidFill>
                  <a:srgbClr val="FFFFFF"/>
                </a:solidFill>
                <a:latin typeface="Arial"/>
              </a:rPr>
              <a:t>platné</a:t>
            </a:r>
            <a:r>
              <a:rPr lang="en-US" sz="1800" b="0" strike="noStrike" spc="-1" dirty="0">
                <a:solidFill>
                  <a:srgbClr val="FFFFFF"/>
                </a:solidFill>
                <a:latin typeface="Arial"/>
              </a:rPr>
              <a:t> </a:t>
            </a:r>
            <a:r>
              <a:rPr lang="en-US" sz="1800" b="0" strike="noStrike" spc="-1" dirty="0" err="1">
                <a:solidFill>
                  <a:srgbClr val="FFFFFF"/>
                </a:solidFill>
                <a:latin typeface="Arial"/>
              </a:rPr>
              <a:t>závazné</a:t>
            </a:r>
            <a:r>
              <a:rPr lang="en-US" sz="1800" b="0" strike="noStrike" spc="-1" dirty="0">
                <a:solidFill>
                  <a:srgbClr val="FFFFFF"/>
                </a:solidFill>
                <a:latin typeface="Arial"/>
              </a:rPr>
              <a:t> </a:t>
            </a:r>
            <a:r>
              <a:rPr lang="en-US" sz="1800" b="0" strike="noStrike" spc="-1" dirty="0" err="1">
                <a:solidFill>
                  <a:srgbClr val="FFFFFF"/>
                </a:solidFill>
                <a:latin typeface="Arial"/>
              </a:rPr>
              <a:t>nařízení</a:t>
            </a:r>
            <a:r>
              <a:rPr lang="cs-CZ" sz="1800" b="0" strike="noStrike" spc="-1" dirty="0">
                <a:solidFill>
                  <a:srgbClr val="FFFFFF"/>
                </a:solidFill>
                <a:latin typeface="Arial"/>
              </a:rPr>
              <a:t> GIA</a:t>
            </a:r>
            <a:r>
              <a:rPr lang="en-US" sz="1800" b="0" strike="noStrike" spc="-1" dirty="0">
                <a:solidFill>
                  <a:srgbClr val="FFFFFF"/>
                </a:solidFill>
                <a:latin typeface="Arial"/>
              </a:rPr>
              <a:t>!</a:t>
            </a:r>
            <a:endParaRPr lang="en-US" sz="1800" b="0" strike="noStrike" spc="-1" dirty="0">
              <a:solidFill>
                <a:srgbClr val="263248"/>
              </a:solidFill>
              <a:latin typeface="Arial"/>
            </a:endParaRPr>
          </a:p>
        </p:txBody>
      </p:sp>
      <p:grpSp>
        <p:nvGrpSpPr>
          <p:cNvPr id="263" name="Group 2"/>
          <p:cNvGrpSpPr/>
          <p:nvPr/>
        </p:nvGrpSpPr>
        <p:grpSpPr>
          <a:xfrm>
            <a:off x="177840" y="625320"/>
            <a:ext cx="317880" cy="282600"/>
            <a:chOff x="177840" y="625320"/>
            <a:chExt cx="317880" cy="282600"/>
          </a:xfrm>
        </p:grpSpPr>
        <p:sp>
          <p:nvSpPr>
            <p:cNvPr id="264" name="CustomShape 3"/>
            <p:cNvSpPr/>
            <p:nvPr/>
          </p:nvSpPr>
          <p:spPr>
            <a:xfrm>
              <a:off x="177840" y="644400"/>
              <a:ext cx="317880" cy="201600"/>
            </a:xfrm>
            <a:custGeom>
              <a:avLst/>
              <a:gdLst/>
              <a:ahLst/>
              <a:cxnLst/>
              <a:rect l="l" t="t" r="r" b="b"/>
              <a:pathLst>
                <a:path w="16806" h="10668">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265" name="CustomShape 4"/>
            <p:cNvSpPr/>
            <p:nvPr/>
          </p:nvSpPr>
          <p:spPr>
            <a:xfrm>
              <a:off x="327960" y="625320"/>
              <a:ext cx="18000" cy="18720"/>
            </a:xfrm>
            <a:custGeom>
              <a:avLst/>
              <a:gdLst/>
              <a:ahLst/>
              <a:cxnLst/>
              <a:rect l="l" t="t" r="r" b="b"/>
              <a:pathLst>
                <a:path w="975" h="100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266" name="CustomShape 5"/>
            <p:cNvSpPr/>
            <p:nvPr/>
          </p:nvSpPr>
          <p:spPr>
            <a:xfrm>
              <a:off x="227880" y="846360"/>
              <a:ext cx="45720" cy="61560"/>
            </a:xfrm>
            <a:custGeom>
              <a:avLst/>
              <a:gdLst/>
              <a:ahLst/>
              <a:cxnLst/>
              <a:rect l="l" t="t" r="r" b="b"/>
              <a:pathLst>
                <a:path w="2436" h="3265">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267" name="CustomShape 6"/>
            <p:cNvSpPr/>
            <p:nvPr/>
          </p:nvSpPr>
          <p:spPr>
            <a:xfrm>
              <a:off x="400320" y="846360"/>
              <a:ext cx="45720" cy="61560"/>
            </a:xfrm>
            <a:custGeom>
              <a:avLst/>
              <a:gdLst/>
              <a:ahLst/>
              <a:cxnLst/>
              <a:rect l="l" t="t" r="r" b="b"/>
              <a:pathLst>
                <a:path w="2437" h="3265">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268" name="CustomShape 7"/>
            <p:cNvSpPr/>
            <p:nvPr/>
          </p:nvSpPr>
          <p:spPr>
            <a:xfrm>
              <a:off x="196560" y="662760"/>
              <a:ext cx="281160" cy="164880"/>
            </a:xfrm>
            <a:custGeom>
              <a:avLst/>
              <a:gdLst/>
              <a:ahLst/>
              <a:cxnLst/>
              <a:rect l="l" t="t" r="r" b="b"/>
              <a:pathLst>
                <a:path w="14858" h="8720">
                  <a:moveTo>
                    <a:pt x="1" y="0"/>
                  </a:moveTo>
                  <a:lnTo>
                    <a:pt x="1" y="8719"/>
                  </a:lnTo>
                  <a:lnTo>
                    <a:pt x="14857" y="8719"/>
                  </a:lnTo>
                  <a:lnTo>
                    <a:pt x="14857" y="0"/>
                  </a:lnTo>
                  <a:lnTo>
                    <a:pt x="1" y="0"/>
                  </a:lnTo>
                  <a:close/>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269" name="CustomShape 8"/>
            <p:cNvSpPr/>
            <p:nvPr/>
          </p:nvSpPr>
          <p:spPr>
            <a:xfrm>
              <a:off x="244440" y="703440"/>
              <a:ext cx="173880" cy="87480"/>
            </a:xfrm>
            <a:custGeom>
              <a:avLst/>
              <a:gdLst/>
              <a:ahLst/>
              <a:cxnLst/>
              <a:rect l="l" t="t" r="r" b="b"/>
              <a:pathLst>
                <a:path w="9208" h="4629">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270" name="CustomShape 9"/>
            <p:cNvSpPr/>
            <p:nvPr/>
          </p:nvSpPr>
          <p:spPr>
            <a:xfrm>
              <a:off x="371160" y="699840"/>
              <a:ext cx="51840" cy="51840"/>
            </a:xfrm>
            <a:custGeom>
              <a:avLst/>
              <a:gdLst/>
              <a:ahLst/>
              <a:cxnLst/>
              <a:rect l="l" t="t" r="r" b="b"/>
              <a:pathLst>
                <a:path w="2753" h="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240">
              <a:solidFill>
                <a:schemeClr val="bg1"/>
              </a:solidFill>
              <a:round/>
            </a:ln>
          </p:spPr>
          <p:style>
            <a:lnRef idx="0">
              <a:scrgbClr r="0" g="0" b="0"/>
            </a:lnRef>
            <a:fillRef idx="0">
              <a:scrgbClr r="0" g="0" b="0"/>
            </a:fillRef>
            <a:effectRef idx="0">
              <a:scrgbClr r="0" g="0" b="0"/>
            </a:effectRef>
            <a:fontRef idx="minor"/>
          </p:style>
        </p:sp>
      </p:grpSp>
      <p:sp>
        <p:nvSpPr>
          <p:cNvPr id="271" name="CustomShape 10"/>
          <p:cNvSpPr/>
          <p:nvPr/>
        </p:nvSpPr>
        <p:spPr>
          <a:xfrm>
            <a:off x="181080" y="1741320"/>
            <a:ext cx="8781840" cy="297324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ctr">
              <a:lnSpc>
                <a:spcPct val="115000"/>
              </a:lnSpc>
              <a:spcBef>
                <a:spcPts val="751"/>
              </a:spcBef>
              <a:spcAft>
                <a:spcPts val="799"/>
              </a:spcAft>
            </a:pPr>
            <a:r>
              <a:rPr lang="cs-CZ" sz="1800" b="1" strike="noStrike" spc="-1">
                <a:solidFill>
                  <a:srgbClr val="000000"/>
                </a:solidFill>
                <a:latin typeface="Aptos"/>
                <a:ea typeface="Aptos"/>
              </a:rPr>
              <a:t>Nařízení Evropského parlamentu a Rady (EU) 2024/1309 </a:t>
            </a:r>
            <a:endParaRPr lang="cs-CZ" sz="1800" b="0" strike="noStrike" spc="-1">
              <a:latin typeface="Arial"/>
            </a:endParaRPr>
          </a:p>
          <a:p>
            <a:pPr algn="just">
              <a:lnSpc>
                <a:spcPct val="115000"/>
              </a:lnSpc>
              <a:spcBef>
                <a:spcPts val="751"/>
              </a:spcBef>
              <a:spcAft>
                <a:spcPts val="799"/>
              </a:spcAft>
            </a:pPr>
            <a:r>
              <a:rPr lang="cs-CZ" sz="1800" b="0" strike="noStrike" spc="-1">
                <a:solidFill>
                  <a:srgbClr val="000000"/>
                </a:solidFill>
                <a:latin typeface="Aptos"/>
                <a:ea typeface="Aptos"/>
              </a:rPr>
              <a:t>ze dne </a:t>
            </a:r>
            <a:r>
              <a:rPr lang="cs-CZ" sz="1800" b="1" strike="noStrike" spc="-1">
                <a:solidFill>
                  <a:srgbClr val="000000"/>
                </a:solidFill>
                <a:latin typeface="Aptos"/>
                <a:ea typeface="Aptos"/>
              </a:rPr>
              <a:t>29. dubna 2024</a:t>
            </a:r>
            <a:r>
              <a:rPr lang="cs-CZ" sz="1800" b="0" strike="noStrike" spc="-1">
                <a:solidFill>
                  <a:srgbClr val="000000"/>
                </a:solidFill>
                <a:latin typeface="Aptos"/>
                <a:ea typeface="Aptos"/>
              </a:rPr>
              <a:t> o opatřeních ke snížení nákladů na budování gigabitových sítí elektronických komunikací, o změně nařízení (EU) 2015/2120 a o zrušení směrnice 2014/61 EU (nařízení o gigabitové infrastruktuře).</a:t>
            </a:r>
            <a:endParaRPr lang="cs-CZ" sz="1800" b="0" strike="noStrike" spc="-1">
              <a:latin typeface="Arial"/>
            </a:endParaRPr>
          </a:p>
          <a:p>
            <a:pPr algn="just">
              <a:lnSpc>
                <a:spcPct val="115000"/>
              </a:lnSpc>
              <a:spcBef>
                <a:spcPts val="751"/>
              </a:spcBef>
              <a:spcAft>
                <a:spcPts val="799"/>
              </a:spcAft>
            </a:pPr>
            <a:endParaRPr lang="cs-CZ" sz="1800" b="0" strike="noStrike" spc="-1">
              <a:latin typeface="Arial"/>
            </a:endParaRPr>
          </a:p>
          <a:p>
            <a:pPr>
              <a:lnSpc>
                <a:spcPct val="90000"/>
              </a:lnSpc>
              <a:spcBef>
                <a:spcPts val="751"/>
              </a:spcBef>
            </a:pPr>
            <a:r>
              <a:rPr lang="cs-CZ" sz="1800" b="1" strike="noStrike" spc="-1">
                <a:solidFill>
                  <a:srgbClr val="000000"/>
                </a:solidFill>
                <a:latin typeface="Aptos"/>
                <a:ea typeface="Aptos"/>
              </a:rPr>
              <a:t>Většina článků nařízení nabude </a:t>
            </a:r>
            <a:r>
              <a:rPr lang="cs-CZ" sz="2000" b="1" strike="noStrike" spc="-1">
                <a:solidFill>
                  <a:srgbClr val="000000"/>
                </a:solidFill>
                <a:latin typeface="Aptos"/>
                <a:ea typeface="Aptos"/>
              </a:rPr>
              <a:t>účinnosti od 12. listopadu 2025.</a:t>
            </a:r>
            <a:r>
              <a:rPr lang="cs-CZ" sz="2000" b="0" strike="noStrike" spc="-1">
                <a:solidFill>
                  <a:srgbClr val="000000"/>
                </a:solidFill>
                <a:latin typeface="Aptos"/>
                <a:ea typeface="Aptos"/>
              </a:rPr>
              <a:t> </a:t>
            </a:r>
            <a:endParaRPr lang="cs-CZ" sz="2000" b="0" strike="noStrike" spc="-1">
              <a:latin typeface="Arial"/>
            </a:endParaRPr>
          </a:p>
        </p:txBody>
      </p:sp>
      <p:pic>
        <p:nvPicPr>
          <p:cNvPr id="272" name="Obrázek 2"/>
          <p:cNvPicPr/>
          <p:nvPr/>
        </p:nvPicPr>
        <p:blipFill>
          <a:blip r:embed="rId3"/>
          <a:stretch/>
        </p:blipFill>
        <p:spPr>
          <a:xfrm>
            <a:off x="6514920" y="79200"/>
            <a:ext cx="2565720" cy="1599840"/>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extShape 1"/>
          <p:cNvSpPr txBox="1"/>
          <p:nvPr/>
        </p:nvSpPr>
        <p:spPr>
          <a:xfrm>
            <a:off x="628560" y="380880"/>
            <a:ext cx="6214320" cy="771480"/>
          </a:xfrm>
          <a:prstGeom prst="rect">
            <a:avLst/>
          </a:prstGeom>
          <a:noFill/>
          <a:ln>
            <a:noFill/>
          </a:ln>
        </p:spPr>
        <p:txBody>
          <a:bodyPr anchor="ctr">
            <a:normAutofit/>
          </a:bodyPr>
          <a:lstStyle/>
          <a:p>
            <a:pPr>
              <a:lnSpc>
                <a:spcPct val="90000"/>
              </a:lnSpc>
            </a:pPr>
            <a:r>
              <a:rPr lang="en-US" sz="1800" b="0" strike="noStrike" spc="-1">
                <a:solidFill>
                  <a:srgbClr val="FFFFFF"/>
                </a:solidFill>
                <a:latin typeface="Arial"/>
              </a:rPr>
              <a:t>Obsah GIA</a:t>
            </a:r>
            <a:endParaRPr lang="en-US" sz="1800" b="0" strike="noStrike" spc="-1">
              <a:solidFill>
                <a:srgbClr val="263248"/>
              </a:solidFill>
              <a:latin typeface="Arial"/>
            </a:endParaRPr>
          </a:p>
        </p:txBody>
      </p:sp>
      <p:sp>
        <p:nvSpPr>
          <p:cNvPr id="274" name="TextShape 2"/>
          <p:cNvSpPr txBox="1"/>
          <p:nvPr/>
        </p:nvSpPr>
        <p:spPr>
          <a:xfrm>
            <a:off x="8182800" y="4877640"/>
            <a:ext cx="956880" cy="273600"/>
          </a:xfrm>
          <a:prstGeom prst="rect">
            <a:avLst/>
          </a:prstGeom>
          <a:noFill/>
          <a:ln>
            <a:noFill/>
          </a:ln>
        </p:spPr>
        <p:txBody>
          <a:bodyPr anchor="ctr">
            <a:noAutofit/>
          </a:bodyPr>
          <a:lstStyle/>
          <a:p>
            <a:pPr algn="r">
              <a:lnSpc>
                <a:spcPct val="100000"/>
              </a:lnSpc>
            </a:pPr>
            <a:fld id="{81A57F09-1A62-4E92-A6BB-27B5A39FB128}" type="slidenum">
              <a:rPr lang="cs-CZ" sz="900" b="1" strike="noStrike" spc="-1">
                <a:solidFill>
                  <a:srgbClr val="FFFFFF"/>
                </a:solidFill>
                <a:latin typeface="Arial"/>
              </a:rPr>
              <a:t>6</a:t>
            </a:fld>
            <a:endParaRPr lang="cs-CZ" sz="900" b="0" strike="noStrike" spc="-1">
              <a:latin typeface="Times New Roman"/>
            </a:endParaRPr>
          </a:p>
        </p:txBody>
      </p:sp>
      <p:sp>
        <p:nvSpPr>
          <p:cNvPr id="275" name="Line 3"/>
          <p:cNvSpPr/>
          <p:nvPr/>
        </p:nvSpPr>
        <p:spPr>
          <a:xfrm>
            <a:off x="9047160" y="1576440"/>
            <a:ext cx="0" cy="2910240"/>
          </a:xfrm>
          <a:prstGeom prst="line">
            <a:avLst/>
          </a:prstGeom>
          <a:ln w="57240"/>
        </p:spPr>
        <p:style>
          <a:lnRef idx="1">
            <a:schemeClr val="accent1"/>
          </a:lnRef>
          <a:fillRef idx="0">
            <a:schemeClr val="accent1"/>
          </a:fillRef>
          <a:effectRef idx="0">
            <a:schemeClr val="accent1"/>
          </a:effectRef>
          <a:fontRef idx="minor"/>
        </p:style>
      </p:sp>
      <p:graphicFrame>
        <p:nvGraphicFramePr>
          <p:cNvPr id="276" name="Table 4"/>
          <p:cNvGraphicFramePr/>
          <p:nvPr/>
        </p:nvGraphicFramePr>
        <p:xfrm>
          <a:off x="96840" y="1193040"/>
          <a:ext cx="8959320" cy="3709080"/>
        </p:xfrm>
        <a:graphic>
          <a:graphicData uri="http://schemas.openxmlformats.org/drawingml/2006/table">
            <a:tbl>
              <a:tblPr/>
              <a:tblGrid>
                <a:gridCol w="2794680">
                  <a:extLst>
                    <a:ext uri="{9D8B030D-6E8A-4147-A177-3AD203B41FA5}">
                      <a16:colId xmlns:a16="http://schemas.microsoft.com/office/drawing/2014/main" val="20000"/>
                    </a:ext>
                  </a:extLst>
                </a:gridCol>
                <a:gridCol w="3487680">
                  <a:extLst>
                    <a:ext uri="{9D8B030D-6E8A-4147-A177-3AD203B41FA5}">
                      <a16:colId xmlns:a16="http://schemas.microsoft.com/office/drawing/2014/main" val="20001"/>
                    </a:ext>
                  </a:extLst>
                </a:gridCol>
                <a:gridCol w="2676960">
                  <a:extLst>
                    <a:ext uri="{9D8B030D-6E8A-4147-A177-3AD203B41FA5}">
                      <a16:colId xmlns:a16="http://schemas.microsoft.com/office/drawing/2014/main" val="20002"/>
                    </a:ext>
                  </a:extLst>
                </a:gridCol>
              </a:tblGrid>
              <a:tr h="531360">
                <a:tc>
                  <a:txBody>
                    <a:bodyPr/>
                    <a:lstStyle/>
                    <a:p>
                      <a:pPr>
                        <a:lnSpc>
                          <a:spcPct val="100000"/>
                        </a:lnSpc>
                      </a:pPr>
                      <a:r>
                        <a:rPr lang="cs-CZ" sz="1400" b="1" strike="noStrike" spc="-1">
                          <a:solidFill>
                            <a:srgbClr val="263248"/>
                          </a:solidFill>
                          <a:latin typeface="Arial"/>
                        </a:rPr>
                        <a:t>Článek 1 </a:t>
                      </a:r>
                      <a:r>
                        <a:rPr lang="cs-CZ" sz="1400" b="0" strike="noStrike" spc="-1">
                          <a:solidFill>
                            <a:srgbClr val="263248"/>
                          </a:solidFill>
                          <a:latin typeface="Arial"/>
                        </a:rPr>
                        <a:t>– Předmět a oblast působnosti</a:t>
                      </a:r>
                      <a:endParaRPr lang="cs-CZ" sz="1400" b="0" strike="noStrike" spc="-1">
                        <a:latin typeface="Arial"/>
                      </a:endParaRPr>
                    </a:p>
                  </a:txBody>
                  <a:tcPr>
                    <a:noFill/>
                  </a:tcPr>
                </a:tc>
                <a:tc>
                  <a:txBody>
                    <a:bodyPr/>
                    <a:lstStyle/>
                    <a:p>
                      <a:pPr>
                        <a:lnSpc>
                          <a:spcPct val="100000"/>
                        </a:lnSpc>
                      </a:pPr>
                      <a:r>
                        <a:rPr lang="cs-CZ" sz="1400" b="1" strike="noStrike" spc="-1">
                          <a:solidFill>
                            <a:srgbClr val="263248"/>
                          </a:solidFill>
                          <a:latin typeface="Arial"/>
                        </a:rPr>
                        <a:t>Článek 7 </a:t>
                      </a:r>
                      <a:r>
                        <a:rPr lang="cs-CZ" sz="1400" b="0" strike="noStrike" spc="-1">
                          <a:solidFill>
                            <a:srgbClr val="263248"/>
                          </a:solidFill>
                          <a:latin typeface="Arial"/>
                        </a:rPr>
                        <a:t>– Postup udělování povolení a omezení vlastnických práv třetích osob</a:t>
                      </a:r>
                      <a:endParaRPr lang="cs-CZ" sz="1400" b="0" strike="noStrike" spc="-1">
                        <a:latin typeface="Arial"/>
                      </a:endParaRPr>
                    </a:p>
                  </a:txBody>
                  <a:tcPr>
                    <a:noFill/>
                  </a:tcPr>
                </a:tc>
                <a:tc>
                  <a:txBody>
                    <a:bodyPr/>
                    <a:lstStyle/>
                    <a:p>
                      <a:pPr>
                        <a:lnSpc>
                          <a:spcPct val="100000"/>
                        </a:lnSpc>
                      </a:pPr>
                      <a:r>
                        <a:rPr lang="cs-CZ" sz="1400" b="1" strike="noStrike" spc="-1">
                          <a:solidFill>
                            <a:srgbClr val="263248"/>
                          </a:solidFill>
                          <a:latin typeface="Arial"/>
                        </a:rPr>
                        <a:t>Článek 13 </a:t>
                      </a:r>
                      <a:r>
                        <a:rPr lang="cs-CZ" sz="1400" b="0" strike="noStrike" spc="-1">
                          <a:solidFill>
                            <a:srgbClr val="263248"/>
                          </a:solidFill>
                          <a:latin typeface="Arial"/>
                        </a:rPr>
                        <a:t>– Řešení sporů</a:t>
                      </a:r>
                      <a:endParaRPr lang="cs-CZ" sz="1400" b="0" strike="noStrike" spc="-1">
                        <a:latin typeface="Arial"/>
                      </a:endParaRPr>
                    </a:p>
                  </a:txBody>
                  <a:tcPr>
                    <a:noFill/>
                  </a:tcPr>
                </a:tc>
                <a:extLst>
                  <a:ext uri="{0D108BD9-81ED-4DB2-BD59-A6C34878D82A}">
                    <a16:rowId xmlns:a16="http://schemas.microsoft.com/office/drawing/2014/main" val="10000"/>
                  </a:ext>
                </a:extLst>
              </a:tr>
              <a:tr h="531360">
                <a:tc>
                  <a:txBody>
                    <a:bodyPr/>
                    <a:lstStyle/>
                    <a:p>
                      <a:pPr>
                        <a:lnSpc>
                          <a:spcPct val="100000"/>
                        </a:lnSpc>
                      </a:pPr>
                      <a:r>
                        <a:rPr lang="cs-CZ" sz="1400" b="1" strike="noStrike" spc="-1">
                          <a:solidFill>
                            <a:srgbClr val="263248"/>
                          </a:solidFill>
                          <a:latin typeface="Arial"/>
                        </a:rPr>
                        <a:t>Článek 2 </a:t>
                      </a:r>
                      <a:r>
                        <a:rPr lang="cs-CZ" sz="1400" b="0" strike="noStrike" spc="-1">
                          <a:solidFill>
                            <a:srgbClr val="263248"/>
                          </a:solidFill>
                          <a:latin typeface="Arial"/>
                        </a:rPr>
                        <a:t>– Definice</a:t>
                      </a:r>
                      <a:endParaRPr lang="cs-CZ" sz="1400" b="0" strike="noStrike" spc="-1">
                        <a:latin typeface="Arial"/>
                      </a:endParaRPr>
                    </a:p>
                  </a:txBody>
                  <a:tcPr>
                    <a:noFill/>
                  </a:tcPr>
                </a:tc>
                <a:tc>
                  <a:txBody>
                    <a:bodyPr/>
                    <a:lstStyle/>
                    <a:p>
                      <a:pPr>
                        <a:lnSpc>
                          <a:spcPct val="100000"/>
                        </a:lnSpc>
                      </a:pPr>
                      <a:r>
                        <a:rPr lang="cs-CZ" sz="1400" b="1" strike="noStrike" spc="-1">
                          <a:solidFill>
                            <a:srgbClr val="263248"/>
                          </a:solidFill>
                          <a:latin typeface="Arial"/>
                        </a:rPr>
                        <a:t>Článek 8 </a:t>
                      </a:r>
                      <a:r>
                        <a:rPr lang="cs-CZ" sz="1400" b="0" strike="noStrike" spc="-1">
                          <a:solidFill>
                            <a:srgbClr val="263248"/>
                          </a:solidFill>
                          <a:latin typeface="Arial"/>
                        </a:rPr>
                        <a:t>- </a:t>
                      </a:r>
                      <a:r>
                        <a:rPr lang="cs-CZ" sz="1400" b="0" i="1" strike="noStrike" spc="-1">
                          <a:solidFill>
                            <a:srgbClr val="263248"/>
                          </a:solidFill>
                          <a:latin typeface="Arial"/>
                        </a:rPr>
                        <a:t>Nevydání rozhodnutí o žádosti o povolení</a:t>
                      </a:r>
                      <a:endParaRPr lang="cs-CZ" sz="1400" b="0" strike="noStrike" spc="-1">
                        <a:latin typeface="Arial"/>
                      </a:endParaRPr>
                    </a:p>
                  </a:txBody>
                  <a:tcPr>
                    <a:noFill/>
                  </a:tcPr>
                </a:tc>
                <a:tc>
                  <a:txBody>
                    <a:bodyPr/>
                    <a:lstStyle/>
                    <a:p>
                      <a:pPr>
                        <a:lnSpc>
                          <a:spcPct val="100000"/>
                        </a:lnSpc>
                      </a:pPr>
                      <a:r>
                        <a:rPr lang="cs-CZ" sz="1400" b="1" strike="noStrike" spc="-1">
                          <a:solidFill>
                            <a:srgbClr val="263248"/>
                          </a:solidFill>
                          <a:latin typeface="Arial"/>
                        </a:rPr>
                        <a:t>Článek 14 </a:t>
                      </a:r>
                      <a:r>
                        <a:rPr lang="cs-CZ" sz="1400" b="0" strike="noStrike" spc="-1">
                          <a:solidFill>
                            <a:srgbClr val="263248"/>
                          </a:solidFill>
                          <a:latin typeface="Arial"/>
                        </a:rPr>
                        <a:t>– Příslušné orgány</a:t>
                      </a:r>
                      <a:endParaRPr lang="cs-CZ" sz="1400" b="0" strike="noStrike" spc="-1">
                        <a:latin typeface="Arial"/>
                      </a:endParaRPr>
                    </a:p>
                  </a:txBody>
                  <a:tcPr>
                    <a:noFill/>
                  </a:tcPr>
                </a:tc>
                <a:extLst>
                  <a:ext uri="{0D108BD9-81ED-4DB2-BD59-A6C34878D82A}">
                    <a16:rowId xmlns:a16="http://schemas.microsoft.com/office/drawing/2014/main" val="10001"/>
                  </a:ext>
                </a:extLst>
              </a:tr>
              <a:tr h="622800">
                <a:tc>
                  <a:txBody>
                    <a:bodyPr/>
                    <a:lstStyle/>
                    <a:p>
                      <a:pPr>
                        <a:lnSpc>
                          <a:spcPct val="100000"/>
                        </a:lnSpc>
                      </a:pPr>
                      <a:r>
                        <a:rPr lang="cs-CZ" sz="1400" b="1" strike="noStrike" spc="-1">
                          <a:solidFill>
                            <a:srgbClr val="263248"/>
                          </a:solidFill>
                          <a:latin typeface="Arial"/>
                        </a:rPr>
                        <a:t>Článek 3 </a:t>
                      </a:r>
                      <a:r>
                        <a:rPr lang="cs-CZ" sz="1400" b="0" strike="noStrike" spc="-1">
                          <a:solidFill>
                            <a:srgbClr val="263248"/>
                          </a:solidFill>
                          <a:latin typeface="Arial"/>
                        </a:rPr>
                        <a:t>– Přístup k existující fyzické infrastruktuře</a:t>
                      </a:r>
                      <a:endParaRPr lang="cs-CZ" sz="1400" b="0" strike="noStrike" spc="-1">
                        <a:latin typeface="Arial"/>
                      </a:endParaRPr>
                    </a:p>
                  </a:txBody>
                  <a:tcPr>
                    <a:noFill/>
                  </a:tcPr>
                </a:tc>
                <a:tc>
                  <a:txBody>
                    <a:bodyPr/>
                    <a:lstStyle/>
                    <a:p>
                      <a:pPr>
                        <a:lnSpc>
                          <a:spcPct val="100000"/>
                        </a:lnSpc>
                      </a:pPr>
                      <a:r>
                        <a:rPr lang="cs-CZ" sz="1400" b="1" strike="noStrike" spc="-1">
                          <a:solidFill>
                            <a:srgbClr val="263248"/>
                          </a:solidFill>
                          <a:latin typeface="Arial"/>
                        </a:rPr>
                        <a:t>Článek 9 </a:t>
                      </a:r>
                      <a:r>
                        <a:rPr lang="cs-CZ" sz="1400" b="0" strike="noStrike" spc="-1">
                          <a:solidFill>
                            <a:srgbClr val="263248"/>
                          </a:solidFill>
                          <a:latin typeface="Arial"/>
                        </a:rPr>
                        <a:t>– </a:t>
                      </a:r>
                      <a:r>
                        <a:rPr lang="cs-CZ" sz="1400" b="0" i="1" strike="noStrike" spc="-1">
                          <a:solidFill>
                            <a:srgbClr val="263248"/>
                          </a:solidFill>
                          <a:latin typeface="Arial"/>
                        </a:rPr>
                        <a:t>Výjimky z postupů udělování povolení</a:t>
                      </a:r>
                      <a:endParaRPr lang="cs-CZ" sz="1400" b="0" strike="noStrike" spc="-1">
                        <a:latin typeface="Arial"/>
                      </a:endParaRPr>
                    </a:p>
                  </a:txBody>
                  <a:tcPr>
                    <a:noFill/>
                  </a:tcPr>
                </a:tc>
                <a:tc>
                  <a:txBody>
                    <a:bodyPr/>
                    <a:lstStyle/>
                    <a:p>
                      <a:pPr>
                        <a:lnSpc>
                          <a:spcPct val="100000"/>
                        </a:lnSpc>
                      </a:pPr>
                      <a:r>
                        <a:rPr lang="cs-CZ" sz="1400" b="1" strike="noStrike" spc="-1">
                          <a:solidFill>
                            <a:srgbClr val="263248"/>
                          </a:solidFill>
                          <a:latin typeface="Arial"/>
                        </a:rPr>
                        <a:t>Článek 15 </a:t>
                      </a:r>
                      <a:r>
                        <a:rPr lang="cs-CZ" sz="1400" b="0" strike="noStrike" spc="-1">
                          <a:solidFill>
                            <a:srgbClr val="263248"/>
                          </a:solidFill>
                          <a:latin typeface="Arial"/>
                        </a:rPr>
                        <a:t>– Sankce</a:t>
                      </a:r>
                      <a:endParaRPr lang="cs-CZ" sz="1400" b="0" strike="noStrike" spc="-1">
                        <a:latin typeface="Arial"/>
                      </a:endParaRPr>
                    </a:p>
                    <a:p>
                      <a:pPr>
                        <a:lnSpc>
                          <a:spcPct val="100000"/>
                        </a:lnSpc>
                      </a:pPr>
                      <a:endParaRPr lang="cs-CZ" sz="1400" b="0" strike="noStrike" spc="-1">
                        <a:latin typeface="Arial"/>
                      </a:endParaRPr>
                    </a:p>
                  </a:txBody>
                  <a:tcPr>
                    <a:noFill/>
                  </a:tcPr>
                </a:tc>
                <a:extLst>
                  <a:ext uri="{0D108BD9-81ED-4DB2-BD59-A6C34878D82A}">
                    <a16:rowId xmlns:a16="http://schemas.microsoft.com/office/drawing/2014/main" val="10002"/>
                  </a:ext>
                </a:extLst>
              </a:tr>
              <a:tr h="551160">
                <a:tc>
                  <a:txBody>
                    <a:bodyPr/>
                    <a:lstStyle/>
                    <a:p>
                      <a:pPr>
                        <a:lnSpc>
                          <a:spcPct val="100000"/>
                        </a:lnSpc>
                      </a:pPr>
                      <a:r>
                        <a:rPr lang="cs-CZ" sz="1400" b="1" strike="noStrike" spc="-1">
                          <a:solidFill>
                            <a:srgbClr val="263248"/>
                          </a:solidFill>
                          <a:latin typeface="Arial"/>
                        </a:rPr>
                        <a:t>Článek 4 </a:t>
                      </a:r>
                      <a:r>
                        <a:rPr lang="cs-CZ" sz="1400" b="0" strike="noStrike" spc="-1">
                          <a:solidFill>
                            <a:srgbClr val="263248"/>
                          </a:solidFill>
                          <a:latin typeface="Arial"/>
                        </a:rPr>
                        <a:t>– Transparentnost fyzické infrastruktury</a:t>
                      </a:r>
                      <a:endParaRPr lang="cs-CZ" sz="1400" b="0" strike="noStrike" spc="-1">
                        <a:latin typeface="Arial"/>
                      </a:endParaRPr>
                    </a:p>
                  </a:txBody>
                  <a:tcPr>
                    <a:noFill/>
                  </a:tcPr>
                </a:tc>
                <a:tc>
                  <a:txBody>
                    <a:bodyPr/>
                    <a:lstStyle/>
                    <a:p>
                      <a:pPr>
                        <a:lnSpc>
                          <a:spcPct val="100000"/>
                        </a:lnSpc>
                      </a:pPr>
                      <a:r>
                        <a:rPr lang="cs-CZ" sz="1400" b="1" strike="noStrike" spc="-1">
                          <a:solidFill>
                            <a:srgbClr val="263248"/>
                          </a:solidFill>
                          <a:latin typeface="Arial"/>
                        </a:rPr>
                        <a:t>Článek 10 </a:t>
                      </a:r>
                      <a:r>
                        <a:rPr lang="cs-CZ" sz="1400" b="0" strike="noStrike" spc="-1">
                          <a:solidFill>
                            <a:srgbClr val="263248"/>
                          </a:solidFill>
                          <a:latin typeface="Arial"/>
                        </a:rPr>
                        <a:t>– Fyzická infrastruktura uvnitř budovy a optické rozvody</a:t>
                      </a:r>
                      <a:endParaRPr lang="cs-CZ" sz="1400" b="0" strike="noStrike" spc="-1">
                        <a:latin typeface="Arial"/>
                      </a:endParaRPr>
                    </a:p>
                  </a:txBody>
                  <a:tcPr>
                    <a:noFill/>
                  </a:tcPr>
                </a:tc>
                <a:tc>
                  <a:txBody>
                    <a:bodyPr/>
                    <a:lstStyle/>
                    <a:p>
                      <a:pPr>
                        <a:lnSpc>
                          <a:spcPct val="100000"/>
                        </a:lnSpc>
                      </a:pPr>
                      <a:r>
                        <a:rPr lang="cs-CZ" sz="1400" b="1" strike="noStrike" spc="-1">
                          <a:solidFill>
                            <a:srgbClr val="263248"/>
                          </a:solidFill>
                          <a:latin typeface="Arial"/>
                        </a:rPr>
                        <a:t>Články 16 </a:t>
                      </a:r>
                      <a:r>
                        <a:rPr lang="cs-CZ" sz="1400" b="0" strike="noStrike" spc="-1">
                          <a:solidFill>
                            <a:srgbClr val="263248"/>
                          </a:solidFill>
                          <a:latin typeface="Arial"/>
                        </a:rPr>
                        <a:t>– </a:t>
                      </a:r>
                      <a:r>
                        <a:rPr lang="cs-CZ" sz="1350" b="0" strike="noStrike" spc="-1">
                          <a:solidFill>
                            <a:srgbClr val="263248"/>
                          </a:solidFill>
                          <a:latin typeface="Arial"/>
                        </a:rPr>
                        <a:t>Podávání zpráv a monitorování</a:t>
                      </a:r>
                      <a:endParaRPr lang="cs-CZ" sz="1350" b="0" strike="noStrike" spc="-1">
                        <a:latin typeface="Arial"/>
                      </a:endParaRPr>
                    </a:p>
                  </a:txBody>
                  <a:tcPr>
                    <a:noFill/>
                  </a:tcPr>
                </a:tc>
                <a:extLst>
                  <a:ext uri="{0D108BD9-81ED-4DB2-BD59-A6C34878D82A}">
                    <a16:rowId xmlns:a16="http://schemas.microsoft.com/office/drawing/2014/main" val="10003"/>
                  </a:ext>
                </a:extLst>
              </a:tr>
              <a:tr h="573120">
                <a:tc>
                  <a:txBody>
                    <a:bodyPr/>
                    <a:lstStyle/>
                    <a:p>
                      <a:pPr>
                        <a:lnSpc>
                          <a:spcPct val="100000"/>
                        </a:lnSpc>
                      </a:pPr>
                      <a:r>
                        <a:rPr lang="cs-CZ" sz="1400" b="1" strike="noStrike" spc="-1">
                          <a:solidFill>
                            <a:srgbClr val="263248"/>
                          </a:solidFill>
                          <a:latin typeface="Arial"/>
                        </a:rPr>
                        <a:t>Článek 5 </a:t>
                      </a:r>
                      <a:r>
                        <a:rPr lang="cs-CZ" sz="1400" b="0" strike="noStrike" spc="-1">
                          <a:solidFill>
                            <a:srgbClr val="263248"/>
                          </a:solidFill>
                          <a:latin typeface="Arial"/>
                        </a:rPr>
                        <a:t>– Koordinace stavebních prací</a:t>
                      </a:r>
                      <a:endParaRPr lang="cs-CZ" sz="1400" b="0" strike="noStrike" spc="-1">
                        <a:latin typeface="Arial"/>
                      </a:endParaRPr>
                    </a:p>
                  </a:txBody>
                  <a:tcPr>
                    <a:noFill/>
                  </a:tcPr>
                </a:tc>
                <a:tc>
                  <a:txBody>
                    <a:bodyPr/>
                    <a:lstStyle/>
                    <a:p>
                      <a:pPr>
                        <a:lnSpc>
                          <a:spcPct val="100000"/>
                        </a:lnSpc>
                      </a:pPr>
                      <a:r>
                        <a:rPr lang="cs-CZ" sz="1400" b="1" strike="noStrike" spc="-1">
                          <a:solidFill>
                            <a:srgbClr val="263248"/>
                          </a:solidFill>
                          <a:latin typeface="Arial"/>
                        </a:rPr>
                        <a:t>Článek 11 </a:t>
                      </a:r>
                      <a:r>
                        <a:rPr lang="cs-CZ" sz="1400" b="0" strike="noStrike" spc="-1">
                          <a:solidFill>
                            <a:srgbClr val="263248"/>
                          </a:solidFill>
                          <a:latin typeface="Arial"/>
                        </a:rPr>
                        <a:t>– Přístup k fyzické infrastruktuře v budově</a:t>
                      </a:r>
                      <a:endParaRPr lang="cs-CZ" sz="1400" b="0" strike="noStrike" spc="-1">
                        <a:latin typeface="Arial"/>
                      </a:endParaRPr>
                    </a:p>
                  </a:txBody>
                  <a:tcPr>
                    <a:noFill/>
                  </a:tcPr>
                </a:tc>
                <a:tc>
                  <a:txBody>
                    <a:bodyPr/>
                    <a:lstStyle/>
                    <a:p>
                      <a:pPr>
                        <a:lnSpc>
                          <a:spcPct val="100000"/>
                        </a:lnSpc>
                      </a:pPr>
                      <a:r>
                        <a:rPr lang="cs-CZ" sz="1400" b="1" strike="noStrike" spc="-1">
                          <a:solidFill>
                            <a:srgbClr val="263248"/>
                          </a:solidFill>
                          <a:latin typeface="Arial"/>
                        </a:rPr>
                        <a:t>Články 17 </a:t>
                      </a:r>
                      <a:r>
                        <a:rPr lang="cs-CZ" sz="1400" b="0" strike="noStrike" spc="-1">
                          <a:solidFill>
                            <a:srgbClr val="263248"/>
                          </a:solidFill>
                          <a:latin typeface="Arial"/>
                        </a:rPr>
                        <a:t>– Změny nařízení (EU) 2015/2120</a:t>
                      </a:r>
                      <a:endParaRPr lang="cs-CZ" sz="1400" b="0" strike="noStrike" spc="-1">
                        <a:latin typeface="Arial"/>
                      </a:endParaRPr>
                    </a:p>
                  </a:txBody>
                  <a:tcPr>
                    <a:noFill/>
                  </a:tcPr>
                </a:tc>
                <a:extLst>
                  <a:ext uri="{0D108BD9-81ED-4DB2-BD59-A6C34878D82A}">
                    <a16:rowId xmlns:a16="http://schemas.microsoft.com/office/drawing/2014/main" val="10004"/>
                  </a:ext>
                </a:extLst>
              </a:tr>
              <a:tr h="366840">
                <a:tc rowSpan="2">
                  <a:txBody>
                    <a:bodyPr/>
                    <a:lstStyle/>
                    <a:p>
                      <a:pPr>
                        <a:lnSpc>
                          <a:spcPct val="100000"/>
                        </a:lnSpc>
                      </a:pPr>
                      <a:r>
                        <a:rPr lang="cs-CZ" sz="1400" b="1" strike="noStrike" spc="-1">
                          <a:solidFill>
                            <a:srgbClr val="263248"/>
                          </a:solidFill>
                          <a:latin typeface="Arial"/>
                        </a:rPr>
                        <a:t>Článek 6 </a:t>
                      </a:r>
                      <a:r>
                        <a:rPr lang="cs-CZ" sz="1400" b="0" strike="noStrike" spc="-1">
                          <a:solidFill>
                            <a:srgbClr val="263248"/>
                          </a:solidFill>
                          <a:latin typeface="Arial"/>
                        </a:rPr>
                        <a:t>– Transparentnost plánovaných stavebních prací</a:t>
                      </a:r>
                      <a:endParaRPr lang="cs-CZ" sz="1400" b="0" strike="noStrike" spc="-1">
                        <a:latin typeface="Arial"/>
                      </a:endParaRPr>
                    </a:p>
                  </a:txBody>
                  <a:tcPr>
                    <a:noFill/>
                  </a:tcPr>
                </a:tc>
                <a:tc rowSpan="2">
                  <a:txBody>
                    <a:bodyPr/>
                    <a:lstStyle/>
                    <a:p>
                      <a:pPr>
                        <a:lnSpc>
                          <a:spcPct val="100000"/>
                        </a:lnSpc>
                      </a:pPr>
                      <a:r>
                        <a:rPr lang="cs-CZ" sz="1400" b="1" strike="noStrike" spc="-1">
                          <a:solidFill>
                            <a:srgbClr val="263248"/>
                          </a:solidFill>
                          <a:latin typeface="Arial"/>
                        </a:rPr>
                        <a:t>Článek 12 </a:t>
                      </a:r>
                      <a:r>
                        <a:rPr lang="cs-CZ" sz="1400" b="0" strike="noStrike" spc="-1">
                          <a:solidFill>
                            <a:srgbClr val="263248"/>
                          </a:solidFill>
                          <a:latin typeface="Arial"/>
                        </a:rPr>
                        <a:t>– Digitalizace jednotlivých informačních míst </a:t>
                      </a:r>
                      <a:endParaRPr lang="cs-CZ" sz="1400" b="0" strike="noStrike" spc="-1">
                        <a:latin typeface="Arial"/>
                      </a:endParaRPr>
                    </a:p>
                  </a:txBody>
                  <a:tcPr>
                    <a:noFill/>
                  </a:tcPr>
                </a:tc>
                <a:tc>
                  <a:txBody>
                    <a:bodyPr/>
                    <a:lstStyle/>
                    <a:p>
                      <a:pPr>
                        <a:lnSpc>
                          <a:spcPct val="100000"/>
                        </a:lnSpc>
                      </a:pPr>
                      <a:r>
                        <a:rPr lang="cs-CZ" sz="1400" b="1" strike="noStrike" spc="-1">
                          <a:solidFill>
                            <a:srgbClr val="263248"/>
                          </a:solidFill>
                          <a:latin typeface="Arial"/>
                        </a:rPr>
                        <a:t>Články 18 </a:t>
                      </a:r>
                      <a:r>
                        <a:rPr lang="cs-CZ" sz="1400" b="0" strike="noStrike" spc="-1">
                          <a:solidFill>
                            <a:srgbClr val="263248"/>
                          </a:solidFill>
                          <a:latin typeface="Arial"/>
                        </a:rPr>
                        <a:t>– Zrušení</a:t>
                      </a:r>
                      <a:endParaRPr lang="cs-CZ" sz="1400" b="0" strike="noStrike" spc="-1">
                        <a:latin typeface="Arial"/>
                      </a:endParaRPr>
                    </a:p>
                  </a:txBody>
                  <a:tcPr>
                    <a:noFill/>
                  </a:tcPr>
                </a:tc>
                <a:extLst>
                  <a:ext uri="{0D108BD9-81ED-4DB2-BD59-A6C34878D82A}">
                    <a16:rowId xmlns:a16="http://schemas.microsoft.com/office/drawing/2014/main" val="10005"/>
                  </a:ext>
                </a:extLst>
              </a:tr>
              <a:tr h="532440">
                <a:tc vMerge="1">
                  <a:txBody>
                    <a:bodyPr/>
                    <a:lstStyle/>
                    <a:p>
                      <a:endParaRPr lang="cs-CZ"/>
                    </a:p>
                  </a:txBody>
                  <a:tcPr marL="90000" marR="90000">
                    <a:solidFill>
                      <a:srgbClr val="729FCF"/>
                    </a:solidFill>
                  </a:tcPr>
                </a:tc>
                <a:tc vMerge="1">
                  <a:txBody>
                    <a:bodyPr/>
                    <a:lstStyle/>
                    <a:p>
                      <a:endParaRPr lang="cs-CZ"/>
                    </a:p>
                  </a:txBody>
                  <a:tcPr marL="90000" marR="90000">
                    <a:solidFill>
                      <a:srgbClr val="729FCF"/>
                    </a:solidFill>
                  </a:tcPr>
                </a:tc>
                <a:tc>
                  <a:txBody>
                    <a:bodyPr/>
                    <a:lstStyle/>
                    <a:p>
                      <a:pPr>
                        <a:lnSpc>
                          <a:spcPct val="100000"/>
                        </a:lnSpc>
                      </a:pPr>
                      <a:r>
                        <a:rPr lang="cs-CZ" sz="1400" b="1" strike="noStrike" spc="-1">
                          <a:solidFill>
                            <a:srgbClr val="263248"/>
                          </a:solidFill>
                          <a:latin typeface="Arial"/>
                        </a:rPr>
                        <a:t>Články 19 </a:t>
                      </a:r>
                      <a:r>
                        <a:rPr lang="cs-CZ" sz="1400" b="0" strike="noStrike" spc="-1">
                          <a:solidFill>
                            <a:srgbClr val="263248"/>
                          </a:solidFill>
                          <a:latin typeface="Arial"/>
                        </a:rPr>
                        <a:t>– Vstup v platnost a použitelnost</a:t>
                      </a:r>
                      <a:endParaRPr lang="cs-CZ" sz="1400" b="0" strike="noStrike" spc="-1">
                        <a:latin typeface="Arial"/>
                      </a:endParaRPr>
                    </a:p>
                  </a:txBody>
                  <a:tcPr>
                    <a:noFill/>
                  </a:tcPr>
                </a:tc>
                <a:extLst>
                  <a:ext uri="{0D108BD9-81ED-4DB2-BD59-A6C34878D82A}">
                    <a16:rowId xmlns:a16="http://schemas.microsoft.com/office/drawing/2014/main" val="10006"/>
                  </a:ext>
                </a:extLst>
              </a:tr>
            </a:tbl>
          </a:graphicData>
        </a:graphic>
      </p:graphicFrame>
      <p:grpSp>
        <p:nvGrpSpPr>
          <p:cNvPr id="277" name="Group 5"/>
          <p:cNvGrpSpPr/>
          <p:nvPr/>
        </p:nvGrpSpPr>
        <p:grpSpPr>
          <a:xfrm>
            <a:off x="1352520" y="1559880"/>
            <a:ext cx="5177520" cy="3493440"/>
            <a:chOff x="1352520" y="1559880"/>
            <a:chExt cx="5177520" cy="3493440"/>
          </a:xfrm>
        </p:grpSpPr>
        <p:sp>
          <p:nvSpPr>
            <p:cNvPr id="278" name="CustomShape 6"/>
            <p:cNvSpPr/>
            <p:nvPr/>
          </p:nvSpPr>
          <p:spPr>
            <a:xfrm rot="21049200">
              <a:off x="1586520" y="2594160"/>
              <a:ext cx="1334520" cy="239760"/>
            </a:xfrm>
            <a:prstGeom prst="rect">
              <a:avLst/>
            </a:prstGeom>
            <a:solidFill>
              <a:schemeClr val="bg1">
                <a:alpha val="67000"/>
              </a:schemeClr>
            </a:solidFill>
            <a:ln>
              <a:noFill/>
            </a:ln>
          </p:spPr>
          <p:style>
            <a:lnRef idx="0">
              <a:scrgbClr r="0" g="0" b="0"/>
            </a:lnRef>
            <a:fillRef idx="0">
              <a:scrgbClr r="0" g="0" b="0"/>
            </a:fillRef>
            <a:effectRef idx="0">
              <a:scrgbClr r="0" g="0" b="0"/>
            </a:effectRef>
            <a:fontRef idx="minor"/>
          </p:style>
          <p:txBody>
            <a:bodyPr lIns="36000" tIns="36000" rIns="36000" bIns="36000">
              <a:spAutoFit/>
            </a:bodyPr>
            <a:lstStyle/>
            <a:p>
              <a:pPr algn="ctr">
                <a:lnSpc>
                  <a:spcPct val="100000"/>
                </a:lnSpc>
              </a:pPr>
              <a:r>
                <a:rPr lang="cs-CZ" sz="1100" b="0" strike="noStrike" spc="-1">
                  <a:solidFill>
                    <a:srgbClr val="E41B23"/>
                  </a:solidFill>
                  <a:latin typeface="Arial"/>
                </a:rPr>
                <a:t>Možný vliv na obce</a:t>
              </a:r>
              <a:endParaRPr lang="cs-CZ" sz="1100" b="0" strike="noStrike" spc="-1">
                <a:latin typeface="Arial"/>
              </a:endParaRPr>
            </a:p>
          </p:txBody>
        </p:sp>
        <p:sp>
          <p:nvSpPr>
            <p:cNvPr id="279" name="CustomShape 7"/>
            <p:cNvSpPr/>
            <p:nvPr/>
          </p:nvSpPr>
          <p:spPr>
            <a:xfrm rot="21049200">
              <a:off x="1656720" y="3152520"/>
              <a:ext cx="1334520" cy="239760"/>
            </a:xfrm>
            <a:prstGeom prst="rect">
              <a:avLst/>
            </a:prstGeom>
            <a:solidFill>
              <a:schemeClr val="bg1">
                <a:alpha val="67000"/>
              </a:schemeClr>
            </a:solidFill>
            <a:ln>
              <a:noFill/>
            </a:ln>
          </p:spPr>
          <p:style>
            <a:lnRef idx="0">
              <a:scrgbClr r="0" g="0" b="0"/>
            </a:lnRef>
            <a:fillRef idx="0">
              <a:scrgbClr r="0" g="0" b="0"/>
            </a:fillRef>
            <a:effectRef idx="0">
              <a:scrgbClr r="0" g="0" b="0"/>
            </a:effectRef>
            <a:fontRef idx="minor"/>
          </p:style>
          <p:txBody>
            <a:bodyPr lIns="36000" tIns="36000" rIns="36000" bIns="36000">
              <a:spAutoFit/>
            </a:bodyPr>
            <a:lstStyle/>
            <a:p>
              <a:pPr algn="ctr">
                <a:lnSpc>
                  <a:spcPct val="100000"/>
                </a:lnSpc>
              </a:pPr>
              <a:r>
                <a:rPr lang="cs-CZ" sz="1100" b="0" strike="noStrike" spc="-1">
                  <a:solidFill>
                    <a:srgbClr val="E41B23"/>
                  </a:solidFill>
                  <a:latin typeface="Arial"/>
                </a:rPr>
                <a:t>Možný vliv na obce</a:t>
              </a:r>
              <a:endParaRPr lang="cs-CZ" sz="1100" b="0" strike="noStrike" spc="-1">
                <a:latin typeface="Arial"/>
              </a:endParaRPr>
            </a:p>
          </p:txBody>
        </p:sp>
        <p:sp>
          <p:nvSpPr>
            <p:cNvPr id="280" name="CustomShape 8"/>
            <p:cNvSpPr/>
            <p:nvPr/>
          </p:nvSpPr>
          <p:spPr>
            <a:xfrm rot="21049200">
              <a:off x="1586520" y="3817800"/>
              <a:ext cx="1334520" cy="239760"/>
            </a:xfrm>
            <a:prstGeom prst="rect">
              <a:avLst/>
            </a:prstGeom>
            <a:solidFill>
              <a:schemeClr val="bg1">
                <a:alpha val="67000"/>
              </a:schemeClr>
            </a:solidFill>
            <a:ln>
              <a:noFill/>
            </a:ln>
          </p:spPr>
          <p:style>
            <a:lnRef idx="0">
              <a:scrgbClr r="0" g="0" b="0"/>
            </a:lnRef>
            <a:fillRef idx="0">
              <a:scrgbClr r="0" g="0" b="0"/>
            </a:fillRef>
            <a:effectRef idx="0">
              <a:scrgbClr r="0" g="0" b="0"/>
            </a:effectRef>
            <a:fontRef idx="minor"/>
          </p:style>
          <p:txBody>
            <a:bodyPr lIns="36000" tIns="36000" rIns="36000" bIns="36000">
              <a:spAutoFit/>
            </a:bodyPr>
            <a:lstStyle/>
            <a:p>
              <a:pPr algn="ctr">
                <a:lnSpc>
                  <a:spcPct val="100000"/>
                </a:lnSpc>
              </a:pPr>
              <a:r>
                <a:rPr lang="cs-CZ" sz="1100" b="0" strike="noStrike" spc="-1">
                  <a:solidFill>
                    <a:srgbClr val="E41B23"/>
                  </a:solidFill>
                  <a:latin typeface="Arial"/>
                </a:rPr>
                <a:t>Možný vliv na obce</a:t>
              </a:r>
              <a:endParaRPr lang="cs-CZ" sz="1100" b="0" strike="noStrike" spc="-1">
                <a:latin typeface="Arial"/>
              </a:endParaRPr>
            </a:p>
          </p:txBody>
        </p:sp>
        <p:sp>
          <p:nvSpPr>
            <p:cNvPr id="281" name="CustomShape 9"/>
            <p:cNvSpPr/>
            <p:nvPr/>
          </p:nvSpPr>
          <p:spPr>
            <a:xfrm rot="21049200">
              <a:off x="1362960" y="4708800"/>
              <a:ext cx="1334520" cy="239760"/>
            </a:xfrm>
            <a:prstGeom prst="rect">
              <a:avLst/>
            </a:prstGeom>
            <a:solidFill>
              <a:schemeClr val="bg1">
                <a:alpha val="67000"/>
              </a:schemeClr>
            </a:solidFill>
            <a:ln>
              <a:noFill/>
            </a:ln>
          </p:spPr>
          <p:style>
            <a:lnRef idx="0">
              <a:scrgbClr r="0" g="0" b="0"/>
            </a:lnRef>
            <a:fillRef idx="0">
              <a:scrgbClr r="0" g="0" b="0"/>
            </a:fillRef>
            <a:effectRef idx="0">
              <a:scrgbClr r="0" g="0" b="0"/>
            </a:effectRef>
            <a:fontRef idx="minor"/>
          </p:style>
          <p:txBody>
            <a:bodyPr lIns="36000" tIns="36000" rIns="36000" bIns="36000">
              <a:spAutoFit/>
            </a:bodyPr>
            <a:lstStyle/>
            <a:p>
              <a:pPr algn="ctr">
                <a:lnSpc>
                  <a:spcPct val="100000"/>
                </a:lnSpc>
              </a:pPr>
              <a:r>
                <a:rPr lang="cs-CZ" sz="1100" b="0" strike="noStrike" spc="-1">
                  <a:solidFill>
                    <a:srgbClr val="E41B23"/>
                  </a:solidFill>
                  <a:latin typeface="Arial"/>
                </a:rPr>
                <a:t>Možný vliv na obce</a:t>
              </a:r>
              <a:endParaRPr lang="cs-CZ" sz="1100" b="0" strike="noStrike" spc="-1">
                <a:latin typeface="Arial"/>
              </a:endParaRPr>
            </a:p>
          </p:txBody>
        </p:sp>
        <p:sp>
          <p:nvSpPr>
            <p:cNvPr id="282" name="CustomShape 10"/>
            <p:cNvSpPr/>
            <p:nvPr/>
          </p:nvSpPr>
          <p:spPr>
            <a:xfrm rot="21049200">
              <a:off x="5129640" y="2142000"/>
              <a:ext cx="1334520" cy="239760"/>
            </a:xfrm>
            <a:prstGeom prst="rect">
              <a:avLst/>
            </a:prstGeom>
            <a:solidFill>
              <a:schemeClr val="bg1">
                <a:alpha val="67000"/>
              </a:schemeClr>
            </a:solidFill>
            <a:ln>
              <a:noFill/>
            </a:ln>
          </p:spPr>
          <p:style>
            <a:lnRef idx="0">
              <a:scrgbClr r="0" g="0" b="0"/>
            </a:lnRef>
            <a:fillRef idx="0">
              <a:scrgbClr r="0" g="0" b="0"/>
            </a:fillRef>
            <a:effectRef idx="0">
              <a:scrgbClr r="0" g="0" b="0"/>
            </a:effectRef>
            <a:fontRef idx="minor"/>
          </p:style>
          <p:txBody>
            <a:bodyPr lIns="36000" tIns="36000" rIns="36000" bIns="36000">
              <a:spAutoFit/>
            </a:bodyPr>
            <a:lstStyle/>
            <a:p>
              <a:pPr algn="ctr">
                <a:lnSpc>
                  <a:spcPct val="100000"/>
                </a:lnSpc>
              </a:pPr>
              <a:r>
                <a:rPr lang="cs-CZ" sz="1100" b="0" strike="noStrike" spc="-1">
                  <a:solidFill>
                    <a:srgbClr val="E41B23"/>
                  </a:solidFill>
                  <a:latin typeface="Arial"/>
                </a:rPr>
                <a:t>Možný vliv na obce</a:t>
              </a:r>
              <a:endParaRPr lang="cs-CZ" sz="1100" b="0" strike="noStrike" spc="-1">
                <a:latin typeface="Arial"/>
              </a:endParaRPr>
            </a:p>
          </p:txBody>
        </p:sp>
        <p:sp>
          <p:nvSpPr>
            <p:cNvPr id="283" name="CustomShape 11"/>
            <p:cNvSpPr/>
            <p:nvPr/>
          </p:nvSpPr>
          <p:spPr>
            <a:xfrm rot="21049200">
              <a:off x="5105160" y="3169440"/>
              <a:ext cx="1334520" cy="239760"/>
            </a:xfrm>
            <a:prstGeom prst="rect">
              <a:avLst/>
            </a:prstGeom>
            <a:solidFill>
              <a:schemeClr val="bg1">
                <a:alpha val="67000"/>
              </a:schemeClr>
            </a:solidFill>
            <a:ln>
              <a:noFill/>
            </a:ln>
          </p:spPr>
          <p:style>
            <a:lnRef idx="0">
              <a:scrgbClr r="0" g="0" b="0"/>
            </a:lnRef>
            <a:fillRef idx="0">
              <a:scrgbClr r="0" g="0" b="0"/>
            </a:fillRef>
            <a:effectRef idx="0">
              <a:scrgbClr r="0" g="0" b="0"/>
            </a:effectRef>
            <a:fontRef idx="minor"/>
          </p:style>
          <p:txBody>
            <a:bodyPr lIns="36000" tIns="36000" rIns="36000" bIns="36000">
              <a:spAutoFit/>
            </a:bodyPr>
            <a:lstStyle/>
            <a:p>
              <a:pPr algn="ctr">
                <a:lnSpc>
                  <a:spcPct val="100000"/>
                </a:lnSpc>
              </a:pPr>
              <a:r>
                <a:rPr lang="cs-CZ" sz="1100" b="0" strike="noStrike" spc="-1">
                  <a:solidFill>
                    <a:srgbClr val="E41B23"/>
                  </a:solidFill>
                  <a:latin typeface="Arial"/>
                </a:rPr>
                <a:t>Možný vliv na obce</a:t>
              </a:r>
              <a:endParaRPr lang="cs-CZ" sz="1100" b="0" strike="noStrike" spc="-1">
                <a:latin typeface="Arial"/>
              </a:endParaRPr>
            </a:p>
          </p:txBody>
        </p:sp>
        <p:sp>
          <p:nvSpPr>
            <p:cNvPr id="284" name="CustomShape 12"/>
            <p:cNvSpPr/>
            <p:nvPr/>
          </p:nvSpPr>
          <p:spPr>
            <a:xfrm rot="21049200">
              <a:off x="5184720" y="1664640"/>
              <a:ext cx="1334520" cy="239760"/>
            </a:xfrm>
            <a:prstGeom prst="rect">
              <a:avLst/>
            </a:prstGeom>
            <a:solidFill>
              <a:schemeClr val="bg1">
                <a:alpha val="67000"/>
              </a:schemeClr>
            </a:solidFill>
            <a:ln>
              <a:noFill/>
            </a:ln>
          </p:spPr>
          <p:style>
            <a:lnRef idx="0">
              <a:scrgbClr r="0" g="0" b="0"/>
            </a:lnRef>
            <a:fillRef idx="0">
              <a:scrgbClr r="0" g="0" b="0"/>
            </a:fillRef>
            <a:effectRef idx="0">
              <a:scrgbClr r="0" g="0" b="0"/>
            </a:effectRef>
            <a:fontRef idx="minor"/>
          </p:style>
          <p:txBody>
            <a:bodyPr lIns="36000" tIns="36000" rIns="36000" bIns="36000">
              <a:spAutoFit/>
            </a:bodyPr>
            <a:lstStyle/>
            <a:p>
              <a:pPr algn="ctr">
                <a:lnSpc>
                  <a:spcPct val="100000"/>
                </a:lnSpc>
              </a:pPr>
              <a:r>
                <a:rPr lang="cs-CZ" sz="1100" b="0" strike="noStrike" spc="-1">
                  <a:solidFill>
                    <a:srgbClr val="E41B23"/>
                  </a:solidFill>
                  <a:latin typeface="Arial"/>
                </a:rPr>
                <a:t>Možný vliv na obce</a:t>
              </a:r>
              <a:endParaRPr lang="cs-CZ" sz="1100" b="0" strike="noStrike" spc="-1">
                <a:latin typeface="Arial"/>
              </a:endParaRPr>
            </a:p>
          </p:txBody>
        </p:sp>
        <p:sp>
          <p:nvSpPr>
            <p:cNvPr id="285" name="CustomShape 13"/>
            <p:cNvSpPr/>
            <p:nvPr/>
          </p:nvSpPr>
          <p:spPr>
            <a:xfrm rot="21049200">
              <a:off x="4849200" y="4604760"/>
              <a:ext cx="1334520" cy="239760"/>
            </a:xfrm>
            <a:prstGeom prst="rect">
              <a:avLst/>
            </a:prstGeom>
            <a:solidFill>
              <a:schemeClr val="bg1">
                <a:alpha val="67000"/>
              </a:schemeClr>
            </a:solidFill>
            <a:ln>
              <a:noFill/>
            </a:ln>
          </p:spPr>
          <p:style>
            <a:lnRef idx="0">
              <a:scrgbClr r="0" g="0" b="0"/>
            </a:lnRef>
            <a:fillRef idx="0">
              <a:scrgbClr r="0" g="0" b="0"/>
            </a:fillRef>
            <a:effectRef idx="0">
              <a:scrgbClr r="0" g="0" b="0"/>
            </a:effectRef>
            <a:fontRef idx="minor"/>
          </p:style>
          <p:txBody>
            <a:bodyPr lIns="36000" tIns="36000" rIns="36000" bIns="36000">
              <a:spAutoFit/>
            </a:bodyPr>
            <a:lstStyle/>
            <a:p>
              <a:pPr algn="ctr">
                <a:lnSpc>
                  <a:spcPct val="100000"/>
                </a:lnSpc>
              </a:pPr>
              <a:r>
                <a:rPr lang="cs-CZ" sz="1100" b="0" strike="noStrike" spc="-1">
                  <a:solidFill>
                    <a:srgbClr val="E41B23"/>
                  </a:solidFill>
                  <a:latin typeface="Arial"/>
                </a:rPr>
                <a:t>Možný vliv na obce</a:t>
              </a:r>
              <a:endParaRPr lang="cs-CZ" sz="1100" b="0" strike="noStrike" spc="-1">
                <a:latin typeface="Arial"/>
              </a:endParaRPr>
            </a:p>
          </p:txBody>
        </p:sp>
      </p:gr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Shape 1"/>
          <p:cNvSpPr txBox="1"/>
          <p:nvPr/>
        </p:nvSpPr>
        <p:spPr>
          <a:xfrm>
            <a:off x="628560" y="380880"/>
            <a:ext cx="6214320" cy="771480"/>
          </a:xfrm>
          <a:prstGeom prst="rect">
            <a:avLst/>
          </a:prstGeom>
          <a:noFill/>
          <a:ln>
            <a:noFill/>
          </a:ln>
        </p:spPr>
        <p:txBody>
          <a:bodyPr anchor="ctr">
            <a:normAutofit/>
          </a:bodyPr>
          <a:lstStyle/>
          <a:p>
            <a:pPr>
              <a:lnSpc>
                <a:spcPct val="90000"/>
              </a:lnSpc>
            </a:pPr>
            <a:r>
              <a:rPr lang="en-US" sz="1800" b="0" strike="noStrike" spc="-1">
                <a:solidFill>
                  <a:srgbClr val="FFFFFF"/>
                </a:solidFill>
                <a:latin typeface="Arial"/>
              </a:rPr>
              <a:t>Právní teorie</a:t>
            </a:r>
            <a:endParaRPr lang="en-US" sz="1800" b="0" strike="noStrike" spc="-1">
              <a:solidFill>
                <a:srgbClr val="263248"/>
              </a:solidFill>
              <a:latin typeface="Arial"/>
            </a:endParaRPr>
          </a:p>
        </p:txBody>
      </p:sp>
      <p:sp>
        <p:nvSpPr>
          <p:cNvPr id="287" name="TextShape 2"/>
          <p:cNvSpPr txBox="1"/>
          <p:nvPr/>
        </p:nvSpPr>
        <p:spPr>
          <a:xfrm>
            <a:off x="8182800" y="4640400"/>
            <a:ext cx="956880" cy="273600"/>
          </a:xfrm>
          <a:prstGeom prst="rect">
            <a:avLst/>
          </a:prstGeom>
          <a:noFill/>
          <a:ln>
            <a:noFill/>
          </a:ln>
        </p:spPr>
        <p:txBody>
          <a:bodyPr anchor="ctr">
            <a:noAutofit/>
          </a:bodyPr>
          <a:lstStyle/>
          <a:p>
            <a:pPr algn="r">
              <a:lnSpc>
                <a:spcPct val="100000"/>
              </a:lnSpc>
            </a:pPr>
            <a:fld id="{56765247-DB93-413D-AEA1-CFDC9CB48252}" type="slidenum">
              <a:rPr lang="cs-CZ" sz="900" b="1" strike="noStrike" spc="-1">
                <a:solidFill>
                  <a:srgbClr val="FFFFFF"/>
                </a:solidFill>
                <a:latin typeface="Arial"/>
              </a:rPr>
              <a:t>7</a:t>
            </a:fld>
            <a:endParaRPr lang="cs-CZ" sz="900" b="0" strike="noStrike" spc="-1">
              <a:latin typeface="Times New Roman"/>
            </a:endParaRPr>
          </a:p>
        </p:txBody>
      </p:sp>
      <p:grpSp>
        <p:nvGrpSpPr>
          <p:cNvPr id="288" name="Group 3"/>
          <p:cNvGrpSpPr/>
          <p:nvPr/>
        </p:nvGrpSpPr>
        <p:grpSpPr>
          <a:xfrm>
            <a:off x="5391000" y="1416960"/>
            <a:ext cx="3514320" cy="2985120"/>
            <a:chOff x="5391000" y="1416960"/>
            <a:chExt cx="3514320" cy="2985120"/>
          </a:xfrm>
        </p:grpSpPr>
        <p:sp>
          <p:nvSpPr>
            <p:cNvPr id="289" name="CustomShape 4"/>
            <p:cNvSpPr/>
            <p:nvPr/>
          </p:nvSpPr>
          <p:spPr>
            <a:xfrm>
              <a:off x="5391000" y="1416960"/>
              <a:ext cx="3514320" cy="2985120"/>
            </a:xfrm>
            <a:prstGeom prst="rect">
              <a:avLst/>
            </a:prstGeom>
            <a:noFill/>
            <a:ln>
              <a:solidFill>
                <a:schemeClr val="tx1"/>
              </a:solid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cs-CZ" sz="1800" b="1" strike="noStrike" spc="-1">
                  <a:solidFill>
                    <a:srgbClr val="263248"/>
                  </a:solidFill>
                  <a:latin typeface="Arial"/>
                </a:rPr>
                <a:t>Nařízení</a:t>
              </a:r>
              <a:endParaRPr lang="cs-CZ" sz="1800" b="0" strike="noStrike" spc="-1">
                <a:latin typeface="Arial"/>
              </a:endParaRPr>
            </a:p>
            <a:p>
              <a:pPr algn="ctr">
                <a:lnSpc>
                  <a:spcPct val="100000"/>
                </a:lnSpc>
              </a:pPr>
              <a:endParaRPr lang="cs-CZ" sz="1800" b="0" strike="noStrike" spc="-1">
                <a:latin typeface="Arial"/>
              </a:endParaRPr>
            </a:p>
            <a:p>
              <a:pPr>
                <a:lnSpc>
                  <a:spcPct val="100000"/>
                </a:lnSpc>
              </a:pPr>
              <a:endParaRPr lang="cs-CZ" sz="1800" b="0" strike="noStrike" spc="-1">
                <a:latin typeface="Arial"/>
              </a:endParaRPr>
            </a:p>
            <a:p>
              <a:pPr marL="285840" indent="-285480">
                <a:lnSpc>
                  <a:spcPct val="100000"/>
                </a:lnSpc>
                <a:buClr>
                  <a:srgbClr val="263248"/>
                </a:buClr>
                <a:buFont typeface="Arial"/>
                <a:buChar char="•"/>
              </a:pPr>
              <a:r>
                <a:rPr lang="cs-CZ" sz="1400" b="1" strike="noStrike" spc="-1">
                  <a:solidFill>
                    <a:srgbClr val="263248"/>
                  </a:solidFill>
                  <a:latin typeface="Arial"/>
                </a:rPr>
                <a:t>Pro stát závazné </a:t>
              </a:r>
              <a:r>
                <a:rPr lang="cs-CZ" sz="1400" b="0" strike="noStrike" spc="-1">
                  <a:solidFill>
                    <a:srgbClr val="263248"/>
                  </a:solidFill>
                  <a:latin typeface="Arial"/>
                </a:rPr>
                <a:t>v souladu s mezinárodními smlouvami. </a:t>
              </a:r>
              <a:endParaRPr lang="cs-CZ" sz="1400" b="0" strike="noStrike" spc="-1">
                <a:latin typeface="Arial"/>
              </a:endParaRPr>
            </a:p>
            <a:p>
              <a:pPr marL="285840" indent="-285480">
                <a:lnSpc>
                  <a:spcPct val="100000"/>
                </a:lnSpc>
                <a:buClr>
                  <a:srgbClr val="263248"/>
                </a:buClr>
                <a:buFont typeface="Arial"/>
                <a:buChar char="•"/>
              </a:pPr>
              <a:r>
                <a:rPr lang="cs-CZ" sz="1400" b="1" strike="noStrike" spc="-1">
                  <a:solidFill>
                    <a:srgbClr val="263248"/>
                  </a:solidFill>
                  <a:latin typeface="Arial"/>
                </a:rPr>
                <a:t>Nařízení</a:t>
              </a:r>
              <a:r>
                <a:rPr lang="cs-CZ" sz="1400" b="0" strike="noStrike" spc="-1">
                  <a:solidFill>
                    <a:srgbClr val="263248"/>
                  </a:solidFill>
                  <a:latin typeface="Arial"/>
                </a:rPr>
                <a:t> má </a:t>
              </a:r>
              <a:r>
                <a:rPr lang="cs-CZ" sz="1400" b="1" strike="noStrike" spc="-1">
                  <a:solidFill>
                    <a:srgbClr val="263248"/>
                  </a:solidFill>
                  <a:latin typeface="Arial"/>
                </a:rPr>
                <a:t>obecnou</a:t>
              </a:r>
              <a:r>
                <a:rPr lang="cs-CZ" sz="1400" b="0" strike="noStrike" spc="-1">
                  <a:solidFill>
                    <a:srgbClr val="263248"/>
                  </a:solidFill>
                  <a:latin typeface="Arial"/>
                </a:rPr>
                <a:t> </a:t>
              </a:r>
              <a:r>
                <a:rPr lang="cs-CZ" sz="1400" b="1" strike="noStrike" spc="-1">
                  <a:solidFill>
                    <a:srgbClr val="263248"/>
                  </a:solidFill>
                  <a:latin typeface="Arial"/>
                </a:rPr>
                <a:t>působnost</a:t>
              </a:r>
              <a:r>
                <a:rPr lang="cs-CZ" sz="1400" b="0" strike="noStrike" spc="-1">
                  <a:solidFill>
                    <a:srgbClr val="263248"/>
                  </a:solidFill>
                  <a:latin typeface="Arial"/>
                </a:rPr>
                <a:t>. Je </a:t>
              </a:r>
              <a:r>
                <a:rPr lang="cs-CZ" sz="1400" b="1" strike="noStrike" spc="-1">
                  <a:solidFill>
                    <a:srgbClr val="263248"/>
                  </a:solidFill>
                  <a:latin typeface="Arial"/>
                </a:rPr>
                <a:t>závazné</a:t>
              </a:r>
              <a:r>
                <a:rPr lang="cs-CZ" sz="1400" b="0" strike="noStrike" spc="-1">
                  <a:solidFill>
                    <a:srgbClr val="263248"/>
                  </a:solidFill>
                  <a:latin typeface="Arial"/>
                </a:rPr>
                <a:t> v </a:t>
              </a:r>
              <a:r>
                <a:rPr lang="cs-CZ" sz="1400" b="1" strike="noStrike" spc="-1">
                  <a:solidFill>
                    <a:srgbClr val="263248"/>
                  </a:solidFill>
                  <a:latin typeface="Arial"/>
                </a:rPr>
                <a:t>celém</a:t>
              </a:r>
              <a:r>
                <a:rPr lang="cs-CZ" sz="1400" b="0" strike="noStrike" spc="-1">
                  <a:solidFill>
                    <a:srgbClr val="263248"/>
                  </a:solidFill>
                  <a:latin typeface="Arial"/>
                </a:rPr>
                <a:t> </a:t>
              </a:r>
              <a:r>
                <a:rPr lang="cs-CZ" sz="1400" b="1" strike="noStrike" spc="-1">
                  <a:solidFill>
                    <a:srgbClr val="263248"/>
                  </a:solidFill>
                  <a:latin typeface="Arial"/>
                </a:rPr>
                <a:t>rozsahu</a:t>
              </a:r>
              <a:r>
                <a:rPr lang="cs-CZ" sz="1400" b="0" strike="noStrike" spc="-1">
                  <a:solidFill>
                    <a:srgbClr val="263248"/>
                  </a:solidFill>
                  <a:latin typeface="Arial"/>
                </a:rPr>
                <a:t> a </a:t>
              </a:r>
              <a:r>
                <a:rPr lang="cs-CZ" sz="1400" b="1" strike="noStrike" spc="-1">
                  <a:solidFill>
                    <a:srgbClr val="263248"/>
                  </a:solidFill>
                  <a:latin typeface="Arial"/>
                </a:rPr>
                <a:t>přímo</a:t>
              </a:r>
              <a:r>
                <a:rPr lang="cs-CZ" sz="1400" b="0" strike="noStrike" spc="-1">
                  <a:solidFill>
                    <a:srgbClr val="263248"/>
                  </a:solidFill>
                  <a:latin typeface="Arial"/>
                </a:rPr>
                <a:t> </a:t>
              </a:r>
              <a:r>
                <a:rPr lang="cs-CZ" sz="1400" b="1" strike="noStrike" spc="-1">
                  <a:solidFill>
                    <a:srgbClr val="263248"/>
                  </a:solidFill>
                  <a:latin typeface="Arial"/>
                </a:rPr>
                <a:t>použitelné</a:t>
              </a:r>
              <a:r>
                <a:rPr lang="cs-CZ" sz="1400" b="0" strike="noStrike" spc="-1">
                  <a:solidFill>
                    <a:srgbClr val="263248"/>
                  </a:solidFill>
                  <a:latin typeface="Arial"/>
                </a:rPr>
                <a:t> ve všech členských státech.</a:t>
              </a:r>
              <a:endParaRPr lang="cs-CZ" sz="1400" b="0" strike="noStrike" spc="-1">
                <a:latin typeface="Arial"/>
              </a:endParaRPr>
            </a:p>
            <a:p>
              <a:pPr marL="285840" indent="-285480">
                <a:lnSpc>
                  <a:spcPct val="100000"/>
                </a:lnSpc>
                <a:buClr>
                  <a:srgbClr val="263248"/>
                </a:buClr>
                <a:buFont typeface="Arial"/>
                <a:buChar char="•"/>
              </a:pPr>
              <a:r>
                <a:rPr lang="cs-CZ" sz="1400" b="0" strike="noStrike" spc="-1">
                  <a:solidFill>
                    <a:srgbClr val="263248"/>
                  </a:solidFill>
                  <a:latin typeface="Arial"/>
                </a:rPr>
                <a:t>Nařízení je tzv. sekundárním komunitárním právem. </a:t>
              </a:r>
              <a:endParaRPr lang="cs-CZ" sz="1400" b="0" strike="noStrike" spc="-1">
                <a:latin typeface="Arial"/>
              </a:endParaRPr>
            </a:p>
            <a:p>
              <a:pPr marL="285840" indent="-285480">
                <a:lnSpc>
                  <a:spcPct val="100000"/>
                </a:lnSpc>
                <a:buClr>
                  <a:srgbClr val="263248"/>
                </a:buClr>
                <a:buFont typeface="Arial"/>
                <a:buChar char="•"/>
              </a:pPr>
              <a:r>
                <a:rPr lang="cs-CZ" sz="1400" b="0" strike="noStrike" spc="-1">
                  <a:solidFill>
                    <a:srgbClr val="263248"/>
                  </a:solidFill>
                  <a:latin typeface="Arial"/>
                </a:rPr>
                <a:t>V případě rozporu se dává přednost…</a:t>
              </a:r>
              <a:endParaRPr lang="cs-CZ" sz="1400" b="0" strike="noStrike" spc="-1">
                <a:latin typeface="Arial"/>
              </a:endParaRPr>
            </a:p>
          </p:txBody>
        </p:sp>
        <p:sp>
          <p:nvSpPr>
            <p:cNvPr id="290" name="Line 5"/>
            <p:cNvSpPr/>
            <p:nvPr/>
          </p:nvSpPr>
          <p:spPr>
            <a:xfrm>
              <a:off x="5493960" y="1924560"/>
              <a:ext cx="3335760" cy="0"/>
            </a:xfrm>
            <a:prstGeom prst="line">
              <a:avLst/>
            </a:prstGeom>
            <a:ln w="28440">
              <a:solidFill>
                <a:schemeClr val="tx1"/>
              </a:solidFill>
            </a:ln>
          </p:spPr>
          <p:style>
            <a:lnRef idx="1">
              <a:schemeClr val="accent1"/>
            </a:lnRef>
            <a:fillRef idx="0">
              <a:schemeClr val="accent1"/>
            </a:fillRef>
            <a:effectRef idx="0">
              <a:schemeClr val="accent1"/>
            </a:effectRef>
            <a:fontRef idx="minor"/>
          </p:style>
        </p:sp>
      </p:grpSp>
      <p:grpSp>
        <p:nvGrpSpPr>
          <p:cNvPr id="291" name="Group 6"/>
          <p:cNvGrpSpPr/>
          <p:nvPr/>
        </p:nvGrpSpPr>
        <p:grpSpPr>
          <a:xfrm>
            <a:off x="438840" y="1420560"/>
            <a:ext cx="3313440" cy="2992680"/>
            <a:chOff x="438840" y="1420560"/>
            <a:chExt cx="3313440" cy="2992680"/>
          </a:xfrm>
        </p:grpSpPr>
        <p:sp>
          <p:nvSpPr>
            <p:cNvPr id="292" name="CustomShape 7"/>
            <p:cNvSpPr/>
            <p:nvPr/>
          </p:nvSpPr>
          <p:spPr>
            <a:xfrm>
              <a:off x="438840" y="1420560"/>
              <a:ext cx="3313440" cy="2992680"/>
            </a:xfrm>
            <a:prstGeom prst="rect">
              <a:avLst/>
            </a:prstGeom>
            <a:noFill/>
            <a:ln>
              <a:solidFill>
                <a:schemeClr val="tx1"/>
              </a:solid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cs-CZ" sz="1800" b="1" strike="noStrike" spc="-1">
                  <a:solidFill>
                    <a:srgbClr val="263248"/>
                  </a:solidFill>
                  <a:latin typeface="Arial"/>
                </a:rPr>
                <a:t>Směrnice</a:t>
              </a:r>
              <a:endParaRPr lang="cs-CZ" sz="1800" b="0" strike="noStrike" spc="-1">
                <a:latin typeface="Arial"/>
              </a:endParaRPr>
            </a:p>
            <a:p>
              <a:pPr>
                <a:lnSpc>
                  <a:spcPct val="100000"/>
                </a:lnSpc>
              </a:pPr>
              <a:endParaRPr lang="cs-CZ" sz="1800" b="0" strike="noStrike" spc="-1">
                <a:latin typeface="Arial"/>
              </a:endParaRPr>
            </a:p>
            <a:p>
              <a:pPr>
                <a:lnSpc>
                  <a:spcPct val="100000"/>
                </a:lnSpc>
              </a:pPr>
              <a:endParaRPr lang="cs-CZ" sz="1800" b="0" strike="noStrike" spc="-1">
                <a:latin typeface="Arial"/>
              </a:endParaRPr>
            </a:p>
            <a:p>
              <a:pPr marL="285840" indent="-285480">
                <a:lnSpc>
                  <a:spcPct val="100000"/>
                </a:lnSpc>
                <a:buClr>
                  <a:srgbClr val="263248"/>
                </a:buClr>
                <a:buFont typeface="Arial"/>
                <a:buChar char="•"/>
              </a:pPr>
              <a:r>
                <a:rPr lang="cs-CZ" sz="1400" b="0" strike="noStrike" spc="-1">
                  <a:solidFill>
                    <a:srgbClr val="263248"/>
                  </a:solidFill>
                  <a:latin typeface="Arial"/>
                </a:rPr>
                <a:t>Vnitrostátní orgány musejí implementovat.</a:t>
              </a:r>
              <a:endParaRPr lang="cs-CZ" sz="1400" b="0" strike="noStrike" spc="-1">
                <a:latin typeface="Arial"/>
              </a:endParaRPr>
            </a:p>
            <a:p>
              <a:pPr marL="285840" indent="-285480">
                <a:lnSpc>
                  <a:spcPct val="100000"/>
                </a:lnSpc>
                <a:buClr>
                  <a:srgbClr val="263248"/>
                </a:buClr>
                <a:buFont typeface="Arial"/>
                <a:buChar char="•"/>
              </a:pPr>
              <a:r>
                <a:rPr lang="cs-CZ" sz="1400" b="1" strike="noStrike" spc="-1">
                  <a:solidFill>
                    <a:srgbClr val="263248"/>
                  </a:solidFill>
                  <a:latin typeface="Arial"/>
                </a:rPr>
                <a:t>Směrnice</a:t>
              </a:r>
              <a:r>
                <a:rPr lang="cs-CZ" sz="1400" b="0" strike="noStrike" spc="-1">
                  <a:solidFill>
                    <a:srgbClr val="263248"/>
                  </a:solidFill>
                  <a:latin typeface="Arial"/>
                </a:rPr>
                <a:t> je </a:t>
              </a:r>
              <a:r>
                <a:rPr lang="cs-CZ" sz="1400" b="1" strike="noStrike" spc="-1">
                  <a:solidFill>
                    <a:srgbClr val="263248"/>
                  </a:solidFill>
                  <a:latin typeface="Arial"/>
                </a:rPr>
                <a:t>závazná</a:t>
              </a:r>
              <a:r>
                <a:rPr lang="cs-CZ" sz="1400" b="0" strike="noStrike" spc="-1">
                  <a:solidFill>
                    <a:srgbClr val="263248"/>
                  </a:solidFill>
                  <a:latin typeface="Arial"/>
                </a:rPr>
                <a:t> pro každý stát, kterému je určena, </a:t>
              </a:r>
              <a:r>
                <a:rPr lang="cs-CZ" sz="1400" b="1" strike="noStrike" spc="-1">
                  <a:solidFill>
                    <a:srgbClr val="263248"/>
                  </a:solidFill>
                  <a:latin typeface="Arial"/>
                </a:rPr>
                <a:t>pokud jde o výsledek</a:t>
              </a:r>
              <a:r>
                <a:rPr lang="cs-CZ" sz="1400" b="0" strike="noStrike" spc="-1">
                  <a:solidFill>
                    <a:srgbClr val="263248"/>
                  </a:solidFill>
                  <a:latin typeface="Arial"/>
                </a:rPr>
                <a:t>, jehož má být dosaženo, přičemž volba </a:t>
              </a:r>
              <a:r>
                <a:rPr lang="cs-CZ" sz="1400" b="1" strike="noStrike" spc="-1">
                  <a:solidFill>
                    <a:srgbClr val="263248"/>
                  </a:solidFill>
                  <a:latin typeface="Arial"/>
                </a:rPr>
                <a:t>formy</a:t>
              </a:r>
              <a:r>
                <a:rPr lang="cs-CZ" sz="1400" b="0" strike="noStrike" spc="-1">
                  <a:solidFill>
                    <a:srgbClr val="263248"/>
                  </a:solidFill>
                  <a:latin typeface="Arial"/>
                </a:rPr>
                <a:t> a prostředků se </a:t>
              </a:r>
              <a:r>
                <a:rPr lang="cs-CZ" sz="1400" b="1" strike="noStrike" spc="-1">
                  <a:solidFill>
                    <a:srgbClr val="263248"/>
                  </a:solidFill>
                  <a:latin typeface="Arial"/>
                </a:rPr>
                <a:t>ponechává</a:t>
              </a:r>
              <a:r>
                <a:rPr lang="cs-CZ" sz="1400" b="0" strike="noStrike" spc="-1">
                  <a:solidFill>
                    <a:srgbClr val="263248"/>
                  </a:solidFill>
                  <a:latin typeface="Arial"/>
                </a:rPr>
                <a:t> </a:t>
              </a:r>
              <a:r>
                <a:rPr lang="cs-CZ" sz="1400" b="1" strike="noStrike" spc="-1">
                  <a:solidFill>
                    <a:srgbClr val="263248"/>
                  </a:solidFill>
                  <a:latin typeface="Arial"/>
                </a:rPr>
                <a:t>vnitrostátním</a:t>
              </a:r>
              <a:r>
                <a:rPr lang="cs-CZ" sz="1400" b="0" strike="noStrike" spc="-1">
                  <a:solidFill>
                    <a:srgbClr val="263248"/>
                  </a:solidFill>
                  <a:latin typeface="Arial"/>
                </a:rPr>
                <a:t> </a:t>
              </a:r>
              <a:r>
                <a:rPr lang="cs-CZ" sz="1400" b="1" strike="noStrike" spc="-1">
                  <a:solidFill>
                    <a:srgbClr val="263248"/>
                  </a:solidFill>
                  <a:latin typeface="Arial"/>
                </a:rPr>
                <a:t>orgánům.</a:t>
              </a:r>
              <a:endParaRPr lang="cs-CZ" sz="1400" b="0" strike="noStrike" spc="-1">
                <a:latin typeface="Arial"/>
              </a:endParaRPr>
            </a:p>
            <a:p>
              <a:pPr>
                <a:lnSpc>
                  <a:spcPct val="100000"/>
                </a:lnSpc>
              </a:pPr>
              <a:endParaRPr lang="cs-CZ" sz="1400" b="0" strike="noStrike" spc="-1">
                <a:latin typeface="Arial"/>
              </a:endParaRPr>
            </a:p>
            <a:p>
              <a:pPr algn="ctr">
                <a:lnSpc>
                  <a:spcPct val="100000"/>
                </a:lnSpc>
              </a:pPr>
              <a:endParaRPr lang="cs-CZ" sz="1400" b="0" strike="noStrike" spc="-1">
                <a:latin typeface="Arial"/>
              </a:endParaRPr>
            </a:p>
            <a:p>
              <a:pPr>
                <a:lnSpc>
                  <a:spcPct val="100000"/>
                </a:lnSpc>
              </a:pPr>
              <a:endParaRPr lang="cs-CZ" sz="1400" b="0" strike="noStrike" spc="-1">
                <a:latin typeface="Arial"/>
              </a:endParaRPr>
            </a:p>
          </p:txBody>
        </p:sp>
        <p:sp>
          <p:nvSpPr>
            <p:cNvPr id="293" name="Line 8"/>
            <p:cNvSpPr/>
            <p:nvPr/>
          </p:nvSpPr>
          <p:spPr>
            <a:xfrm>
              <a:off x="579600" y="1902960"/>
              <a:ext cx="3119040" cy="0"/>
            </a:xfrm>
            <a:prstGeom prst="line">
              <a:avLst/>
            </a:prstGeom>
            <a:ln w="28440">
              <a:solidFill>
                <a:schemeClr val="tx1"/>
              </a:solidFill>
            </a:ln>
          </p:spPr>
          <p:style>
            <a:lnRef idx="1">
              <a:schemeClr val="accent1"/>
            </a:lnRef>
            <a:fillRef idx="0">
              <a:schemeClr val="accent1"/>
            </a:fillRef>
            <a:effectRef idx="0">
              <a:schemeClr val="accent1"/>
            </a:effectRef>
            <a:fontRef idx="minor"/>
          </p:style>
        </p:sp>
      </p:grpSp>
      <p:sp>
        <p:nvSpPr>
          <p:cNvPr id="294" name="CustomShape 9"/>
          <p:cNvSpPr/>
          <p:nvPr/>
        </p:nvSpPr>
        <p:spPr>
          <a:xfrm>
            <a:off x="-204120" y="2700000"/>
            <a:ext cx="266400" cy="343440"/>
          </a:xfrm>
          <a:prstGeom prst="rightArrow">
            <a:avLst>
              <a:gd name="adj1" fmla="val 50000"/>
              <a:gd name="adj2" fmla="val 50000"/>
            </a:avLst>
          </a:prstGeom>
          <a:noFill/>
          <a:ln/>
        </p:spPr>
        <p:style>
          <a:lnRef idx="2">
            <a:schemeClr val="accent1">
              <a:shade val="15000"/>
            </a:schemeClr>
          </a:lnRef>
          <a:fillRef idx="1">
            <a:schemeClr val="accent1"/>
          </a:fillRef>
          <a:effectRef idx="0">
            <a:schemeClr val="accent1"/>
          </a:effectRef>
          <a:fontRef idx="minor"/>
        </p:style>
      </p:sp>
      <p:sp>
        <p:nvSpPr>
          <p:cNvPr id="295" name="CustomShape 10"/>
          <p:cNvSpPr/>
          <p:nvPr/>
        </p:nvSpPr>
        <p:spPr>
          <a:xfrm>
            <a:off x="4240800" y="2539080"/>
            <a:ext cx="666360" cy="771480"/>
          </a:xfrm>
          <a:prstGeom prst="mathMultiply">
            <a:avLst>
              <a:gd name="adj1" fmla="val 23520"/>
            </a:avLst>
          </a:prstGeom>
          <a:solidFill>
            <a:schemeClr val="bg1"/>
          </a:solidFill>
          <a:ln w="28440"/>
        </p:spPr>
        <p:style>
          <a:lnRef idx="2">
            <a:schemeClr val="accent1">
              <a:shade val="15000"/>
            </a:schemeClr>
          </a:lnRef>
          <a:fillRef idx="1">
            <a:schemeClr val="accent1"/>
          </a:fillRef>
          <a:effectRef idx="0">
            <a:schemeClr val="accent1"/>
          </a:effectRef>
          <a:fontRef idx="minor"/>
        </p:style>
      </p:sp>
      <p:sp>
        <p:nvSpPr>
          <p:cNvPr id="296" name="CustomShape 11"/>
          <p:cNvSpPr/>
          <p:nvPr/>
        </p:nvSpPr>
        <p:spPr>
          <a:xfrm rot="831000">
            <a:off x="3588120" y="3452040"/>
            <a:ext cx="216756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400" b="1" strike="noStrike" spc="-1">
                <a:solidFill>
                  <a:srgbClr val="FF0000"/>
                </a:solidFill>
                <a:latin typeface="Arial"/>
              </a:rPr>
              <a:t>Stavební zákon –starý</a:t>
            </a:r>
            <a:endParaRPr lang="cs-CZ" sz="1400" b="0" strike="noStrike" spc="-1">
              <a:latin typeface="Arial"/>
            </a:endParaRPr>
          </a:p>
        </p:txBody>
      </p:sp>
      <p:sp>
        <p:nvSpPr>
          <p:cNvPr id="297" name="CustomShape 12"/>
          <p:cNvSpPr/>
          <p:nvPr/>
        </p:nvSpPr>
        <p:spPr>
          <a:xfrm rot="20308800">
            <a:off x="3649320" y="2163600"/>
            <a:ext cx="212796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400" b="1" strike="noStrike" spc="-1">
                <a:solidFill>
                  <a:srgbClr val="FF0000"/>
                </a:solidFill>
                <a:latin typeface="Arial"/>
              </a:rPr>
              <a:t>Stavební zákon nový</a:t>
            </a:r>
            <a:endParaRPr lang="cs-CZ" sz="1400" b="0" strike="noStrike" spc="-1">
              <a:latin typeface="Arial"/>
            </a:endParaRPr>
          </a:p>
        </p:txBody>
      </p:sp>
      <p:sp>
        <p:nvSpPr>
          <p:cNvPr id="298" name="CustomShape 13"/>
          <p:cNvSpPr/>
          <p:nvPr/>
        </p:nvSpPr>
        <p:spPr>
          <a:xfrm rot="1129800">
            <a:off x="4815000" y="4610160"/>
            <a:ext cx="3313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400" b="1" strike="noStrike" spc="-1">
                <a:solidFill>
                  <a:srgbClr val="FF0000"/>
                </a:solidFill>
                <a:latin typeface="Arial"/>
              </a:rPr>
              <a:t>další právní předpisy...</a:t>
            </a:r>
            <a:endParaRPr lang="cs-CZ" sz="1400" b="0" strike="noStrike" spc="-1">
              <a:latin typeface="Arial"/>
            </a:endParaRPr>
          </a:p>
        </p:txBody>
      </p:sp>
      <p:sp>
        <p:nvSpPr>
          <p:cNvPr id="299" name="CustomShape 14"/>
          <p:cNvSpPr/>
          <p:nvPr/>
        </p:nvSpPr>
        <p:spPr>
          <a:xfrm rot="1129800">
            <a:off x="3888720" y="946080"/>
            <a:ext cx="264168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400" b="1" strike="noStrike" spc="-1">
                <a:solidFill>
                  <a:srgbClr val="FF0000"/>
                </a:solidFill>
                <a:latin typeface="Arial"/>
              </a:rPr>
              <a:t>Zákon o usnadnění výstavby</a:t>
            </a:r>
            <a:endParaRPr lang="cs-CZ" sz="1400" b="0" strike="noStrike" spc="-1">
              <a:latin typeface="Arial"/>
            </a:endParaRPr>
          </a:p>
        </p:txBody>
      </p:sp>
      <p:sp>
        <p:nvSpPr>
          <p:cNvPr id="300" name="CustomShape 15"/>
          <p:cNvSpPr/>
          <p:nvPr/>
        </p:nvSpPr>
        <p:spPr>
          <a:xfrm rot="20645400">
            <a:off x="7032960" y="4213080"/>
            <a:ext cx="81576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400" b="1" strike="noStrike" spc="-1">
                <a:solidFill>
                  <a:srgbClr val="FF0000"/>
                </a:solidFill>
                <a:latin typeface="Arial"/>
              </a:rPr>
              <a:t>DTM</a:t>
            </a:r>
            <a:endParaRPr lang="cs-CZ" sz="1400" b="0" strike="noStrike" spc="-1">
              <a:latin typeface="Arial"/>
            </a:endParaRPr>
          </a:p>
        </p:txBody>
      </p:sp>
      <p:sp>
        <p:nvSpPr>
          <p:cNvPr id="301" name="CustomShape 16"/>
          <p:cNvSpPr/>
          <p:nvPr/>
        </p:nvSpPr>
        <p:spPr>
          <a:xfrm rot="1129800">
            <a:off x="6958800" y="2075040"/>
            <a:ext cx="264168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400" b="1" strike="noStrike" spc="-1">
                <a:solidFill>
                  <a:srgbClr val="FF0000"/>
                </a:solidFill>
                <a:latin typeface="Arial"/>
              </a:rPr>
              <a:t>Zákon o snížení nákladů</a:t>
            </a:r>
            <a:endParaRPr lang="cs-CZ" sz="1400" b="0" strike="noStrike" spc="-1">
              <a:latin typeface="Arial"/>
            </a:endParaRPr>
          </a:p>
        </p:txBody>
      </p:sp>
      <p:sp>
        <p:nvSpPr>
          <p:cNvPr id="302" name="CustomShape 17"/>
          <p:cNvSpPr/>
          <p:nvPr/>
        </p:nvSpPr>
        <p:spPr>
          <a:xfrm rot="1129800">
            <a:off x="4512600" y="1400040"/>
            <a:ext cx="123552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400" b="1" strike="noStrike" spc="-1">
                <a:solidFill>
                  <a:srgbClr val="FF0000"/>
                </a:solidFill>
                <a:latin typeface="Arial"/>
              </a:rPr>
              <a:t>Zákon o EK</a:t>
            </a:r>
            <a:endParaRPr lang="cs-CZ" sz="1400" b="0" strike="noStrike" spc="-1">
              <a:latin typeface="Arial"/>
            </a:endParaRPr>
          </a:p>
        </p:txBody>
      </p:sp>
      <p:sp>
        <p:nvSpPr>
          <p:cNvPr id="303" name="CustomShape 18"/>
          <p:cNvSpPr/>
          <p:nvPr/>
        </p:nvSpPr>
        <p:spPr>
          <a:xfrm rot="1129800">
            <a:off x="6595920" y="530769"/>
            <a:ext cx="2389680" cy="829543"/>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200" b="1" spc="-1" dirty="0">
                <a:solidFill>
                  <a:srgbClr val="FF0000"/>
                </a:solidFill>
              </a:rPr>
              <a:t>Nařízení je platné, i když</a:t>
            </a:r>
          </a:p>
          <a:p>
            <a:pPr algn="ctr">
              <a:lnSpc>
                <a:spcPct val="100000"/>
              </a:lnSpc>
            </a:pPr>
            <a:r>
              <a:rPr lang="cs-CZ" sz="1200" b="1" spc="-1" dirty="0">
                <a:solidFill>
                  <a:srgbClr val="FF0000"/>
                </a:solidFill>
              </a:rPr>
              <a:t>není dokončena implementace právních předpisů v ČR</a:t>
            </a:r>
            <a:r>
              <a:rPr lang="cs-CZ" sz="1200" b="1" strike="noStrike" spc="-1" dirty="0">
                <a:solidFill>
                  <a:srgbClr val="FF0000"/>
                </a:solidFill>
                <a:latin typeface="Arial"/>
              </a:rPr>
              <a:t>.</a:t>
            </a:r>
            <a:endParaRPr lang="cs-CZ" sz="1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96"/>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97"/>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99"/>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300"/>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301"/>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98"/>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3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extShape 1"/>
          <p:cNvSpPr txBox="1"/>
          <p:nvPr/>
        </p:nvSpPr>
        <p:spPr>
          <a:xfrm>
            <a:off x="628560" y="380880"/>
            <a:ext cx="6013440" cy="771480"/>
          </a:xfrm>
          <a:prstGeom prst="rect">
            <a:avLst/>
          </a:prstGeom>
          <a:noFill/>
          <a:ln>
            <a:noFill/>
          </a:ln>
        </p:spPr>
        <p:txBody>
          <a:bodyPr anchor="ctr">
            <a:normAutofit/>
          </a:bodyPr>
          <a:lstStyle/>
          <a:p>
            <a:pPr>
              <a:lnSpc>
                <a:spcPct val="90000"/>
              </a:lnSpc>
            </a:pPr>
            <a:r>
              <a:rPr lang="en-US" sz="1800" b="0" strike="noStrike" spc="-1">
                <a:solidFill>
                  <a:srgbClr val="FFFFFF"/>
                </a:solidFill>
                <a:latin typeface="Arial"/>
              </a:rPr>
              <a:t>Cíle nařízení o gigabitové infrastruktuře GIA</a:t>
            </a:r>
            <a:endParaRPr lang="en-US" sz="1800" b="0" strike="noStrike" spc="-1">
              <a:solidFill>
                <a:srgbClr val="263248"/>
              </a:solidFill>
              <a:latin typeface="Arial"/>
            </a:endParaRPr>
          </a:p>
        </p:txBody>
      </p:sp>
      <p:grpSp>
        <p:nvGrpSpPr>
          <p:cNvPr id="305" name="Group 2"/>
          <p:cNvGrpSpPr/>
          <p:nvPr/>
        </p:nvGrpSpPr>
        <p:grpSpPr>
          <a:xfrm>
            <a:off x="177840" y="625320"/>
            <a:ext cx="317880" cy="282600"/>
            <a:chOff x="177840" y="625320"/>
            <a:chExt cx="317880" cy="282600"/>
          </a:xfrm>
        </p:grpSpPr>
        <p:sp>
          <p:nvSpPr>
            <p:cNvPr id="306" name="CustomShape 3"/>
            <p:cNvSpPr/>
            <p:nvPr/>
          </p:nvSpPr>
          <p:spPr>
            <a:xfrm>
              <a:off x="177840" y="644400"/>
              <a:ext cx="317880" cy="201600"/>
            </a:xfrm>
            <a:custGeom>
              <a:avLst/>
              <a:gdLst/>
              <a:ahLst/>
              <a:cxnLst/>
              <a:rect l="l" t="t" r="r" b="b"/>
              <a:pathLst>
                <a:path w="16806" h="10668">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307" name="CustomShape 4"/>
            <p:cNvSpPr/>
            <p:nvPr/>
          </p:nvSpPr>
          <p:spPr>
            <a:xfrm>
              <a:off x="327960" y="625320"/>
              <a:ext cx="18000" cy="18720"/>
            </a:xfrm>
            <a:custGeom>
              <a:avLst/>
              <a:gdLst/>
              <a:ahLst/>
              <a:cxnLst/>
              <a:rect l="l" t="t" r="r" b="b"/>
              <a:pathLst>
                <a:path w="975" h="100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308" name="CustomShape 5"/>
            <p:cNvSpPr/>
            <p:nvPr/>
          </p:nvSpPr>
          <p:spPr>
            <a:xfrm>
              <a:off x="227880" y="846360"/>
              <a:ext cx="45720" cy="61560"/>
            </a:xfrm>
            <a:custGeom>
              <a:avLst/>
              <a:gdLst/>
              <a:ahLst/>
              <a:cxnLst/>
              <a:rect l="l" t="t" r="r" b="b"/>
              <a:pathLst>
                <a:path w="2436" h="3265">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309" name="CustomShape 6"/>
            <p:cNvSpPr/>
            <p:nvPr/>
          </p:nvSpPr>
          <p:spPr>
            <a:xfrm>
              <a:off x="400320" y="846360"/>
              <a:ext cx="45720" cy="61560"/>
            </a:xfrm>
            <a:custGeom>
              <a:avLst/>
              <a:gdLst/>
              <a:ahLst/>
              <a:cxnLst/>
              <a:rect l="l" t="t" r="r" b="b"/>
              <a:pathLst>
                <a:path w="2437" h="3265">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310" name="CustomShape 7"/>
            <p:cNvSpPr/>
            <p:nvPr/>
          </p:nvSpPr>
          <p:spPr>
            <a:xfrm>
              <a:off x="196560" y="662760"/>
              <a:ext cx="281160" cy="164880"/>
            </a:xfrm>
            <a:custGeom>
              <a:avLst/>
              <a:gdLst/>
              <a:ahLst/>
              <a:cxnLst/>
              <a:rect l="l" t="t" r="r" b="b"/>
              <a:pathLst>
                <a:path w="14858" h="8720">
                  <a:moveTo>
                    <a:pt x="1" y="0"/>
                  </a:moveTo>
                  <a:lnTo>
                    <a:pt x="1" y="8719"/>
                  </a:lnTo>
                  <a:lnTo>
                    <a:pt x="14857" y="8719"/>
                  </a:lnTo>
                  <a:lnTo>
                    <a:pt x="14857" y="0"/>
                  </a:lnTo>
                  <a:lnTo>
                    <a:pt x="1" y="0"/>
                  </a:lnTo>
                  <a:close/>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311" name="CustomShape 8"/>
            <p:cNvSpPr/>
            <p:nvPr/>
          </p:nvSpPr>
          <p:spPr>
            <a:xfrm>
              <a:off x="244440" y="703440"/>
              <a:ext cx="173880" cy="87480"/>
            </a:xfrm>
            <a:custGeom>
              <a:avLst/>
              <a:gdLst/>
              <a:ahLst/>
              <a:cxnLst/>
              <a:rect l="l" t="t" r="r" b="b"/>
              <a:pathLst>
                <a:path w="9208" h="4629">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240">
              <a:solidFill>
                <a:schemeClr val="bg1"/>
              </a:solidFill>
              <a:round/>
            </a:ln>
          </p:spPr>
          <p:style>
            <a:lnRef idx="0">
              <a:scrgbClr r="0" g="0" b="0"/>
            </a:lnRef>
            <a:fillRef idx="0">
              <a:scrgbClr r="0" g="0" b="0"/>
            </a:fillRef>
            <a:effectRef idx="0">
              <a:scrgbClr r="0" g="0" b="0"/>
            </a:effectRef>
            <a:fontRef idx="minor"/>
          </p:style>
        </p:sp>
        <p:sp>
          <p:nvSpPr>
            <p:cNvPr id="312" name="CustomShape 9"/>
            <p:cNvSpPr/>
            <p:nvPr/>
          </p:nvSpPr>
          <p:spPr>
            <a:xfrm>
              <a:off x="371160" y="699840"/>
              <a:ext cx="51840" cy="51840"/>
            </a:xfrm>
            <a:custGeom>
              <a:avLst/>
              <a:gdLst/>
              <a:ahLst/>
              <a:cxnLst/>
              <a:rect l="l" t="t" r="r" b="b"/>
              <a:pathLst>
                <a:path w="2753" h="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240">
              <a:solidFill>
                <a:schemeClr val="bg1"/>
              </a:solidFill>
              <a:round/>
            </a:ln>
          </p:spPr>
          <p:style>
            <a:lnRef idx="0">
              <a:scrgbClr r="0" g="0" b="0"/>
            </a:lnRef>
            <a:fillRef idx="0">
              <a:scrgbClr r="0" g="0" b="0"/>
            </a:fillRef>
            <a:effectRef idx="0">
              <a:scrgbClr r="0" g="0" b="0"/>
            </a:effectRef>
            <a:fontRef idx="minor"/>
          </p:style>
        </p:sp>
      </p:grpSp>
      <p:sp>
        <p:nvSpPr>
          <p:cNvPr id="313" name="CustomShape 10"/>
          <p:cNvSpPr/>
          <p:nvPr/>
        </p:nvSpPr>
        <p:spPr>
          <a:xfrm>
            <a:off x="496080" y="1293840"/>
            <a:ext cx="8525520" cy="316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71360" lvl="1" indent="-171000">
              <a:lnSpc>
                <a:spcPct val="100000"/>
              </a:lnSpc>
              <a:spcAft>
                <a:spcPts val="1199"/>
              </a:spcAft>
              <a:buClr>
                <a:srgbClr val="263248"/>
              </a:buClr>
              <a:buFont typeface="Arial"/>
              <a:buChar char="•"/>
            </a:pPr>
            <a:r>
              <a:rPr lang="cs-CZ" sz="1800" b="1" strike="noStrike" spc="-1">
                <a:solidFill>
                  <a:srgbClr val="263248"/>
                </a:solidFill>
                <a:latin typeface="Arial"/>
              </a:rPr>
              <a:t>Zjednodušit a urychlit</a:t>
            </a:r>
            <a:r>
              <a:rPr lang="cs-CZ" sz="1800" b="0" strike="noStrike" spc="-1">
                <a:solidFill>
                  <a:srgbClr val="263248"/>
                </a:solidFill>
                <a:latin typeface="Arial"/>
              </a:rPr>
              <a:t> </a:t>
            </a:r>
            <a:r>
              <a:rPr lang="cs-CZ" sz="1800" b="1" strike="noStrike" spc="-1">
                <a:solidFill>
                  <a:srgbClr val="263248"/>
                </a:solidFill>
                <a:latin typeface="Arial"/>
              </a:rPr>
              <a:t>zavádění sítí s velmi vysokou kapacitou VHCN</a:t>
            </a:r>
            <a:r>
              <a:rPr lang="cs-CZ" sz="1800" b="0" strike="noStrike" spc="-1">
                <a:solidFill>
                  <a:srgbClr val="263248"/>
                </a:solidFill>
                <a:latin typeface="Arial"/>
              </a:rPr>
              <a:t>, jako jsou optické sítě a sítě 5G,</a:t>
            </a:r>
            <a:endParaRPr lang="cs-CZ" sz="1800" b="0" strike="noStrike" spc="-1">
              <a:latin typeface="Arial"/>
            </a:endParaRPr>
          </a:p>
          <a:p>
            <a:pPr marL="171360" lvl="1" indent="-171000">
              <a:lnSpc>
                <a:spcPct val="100000"/>
              </a:lnSpc>
              <a:spcAft>
                <a:spcPts val="1199"/>
              </a:spcAft>
              <a:buClr>
                <a:srgbClr val="263248"/>
              </a:buClr>
              <a:buFont typeface="Arial"/>
              <a:buChar char="•"/>
            </a:pPr>
            <a:r>
              <a:rPr lang="cs-CZ" sz="1800" b="1" strike="noStrike" spc="-1">
                <a:solidFill>
                  <a:srgbClr val="263248"/>
                </a:solidFill>
                <a:latin typeface="Arial"/>
              </a:rPr>
              <a:t>snížit vysoké investiční náklady </a:t>
            </a:r>
            <a:r>
              <a:rPr lang="cs-CZ" sz="1800" b="0" strike="noStrike" spc="-1">
                <a:solidFill>
                  <a:srgbClr val="263248"/>
                </a:solidFill>
                <a:latin typeface="Arial"/>
              </a:rPr>
              <a:t>na zavádění sítí s velmi vysokou kapacitou, které jsou částečně způsobeny povolovacími řízeními, prostřednictvím, </a:t>
            </a:r>
            <a:endParaRPr lang="cs-CZ" sz="1800" b="0" strike="noStrike" spc="-1">
              <a:latin typeface="Arial"/>
            </a:endParaRPr>
          </a:p>
          <a:p>
            <a:pPr marL="171360" lvl="2" indent="-171000">
              <a:lnSpc>
                <a:spcPct val="100000"/>
              </a:lnSpc>
              <a:spcAft>
                <a:spcPts val="1199"/>
              </a:spcAft>
              <a:buClr>
                <a:srgbClr val="263248"/>
              </a:buClr>
              <a:buFont typeface="Arial"/>
              <a:buChar char="•"/>
            </a:pPr>
            <a:r>
              <a:rPr lang="cs-CZ" sz="1800" b="1" strike="noStrike" spc="-1">
                <a:solidFill>
                  <a:srgbClr val="263248"/>
                </a:solidFill>
                <a:latin typeface="Arial"/>
              </a:rPr>
              <a:t>zjednodušení povinného dohodovacího mechanismu mezi subjekty veřejného sektoru a telekomunikačními operátory,</a:t>
            </a:r>
            <a:endParaRPr lang="cs-CZ" sz="1800" b="0" strike="noStrike" spc="-1">
              <a:latin typeface="Arial"/>
            </a:endParaRPr>
          </a:p>
          <a:p>
            <a:pPr marL="171360" lvl="2" indent="-171000">
              <a:lnSpc>
                <a:spcPct val="100000"/>
              </a:lnSpc>
              <a:spcAft>
                <a:spcPts val="1199"/>
              </a:spcAft>
              <a:buClr>
                <a:srgbClr val="263248"/>
              </a:buClr>
              <a:buFont typeface="Arial"/>
              <a:buChar char="•"/>
            </a:pPr>
            <a:r>
              <a:rPr lang="cs-CZ" sz="1800" b="1" strike="noStrike" spc="-1">
                <a:solidFill>
                  <a:srgbClr val="263248"/>
                </a:solidFill>
                <a:latin typeface="Arial"/>
              </a:rPr>
              <a:t>zajištění právních předpisů</a:t>
            </a:r>
            <a:r>
              <a:rPr lang="cs-CZ" sz="1800" b="0" strike="noStrike" spc="-1">
                <a:solidFill>
                  <a:srgbClr val="263248"/>
                </a:solidFill>
                <a:latin typeface="Arial"/>
              </a:rPr>
              <a:t>, které </a:t>
            </a:r>
            <a:r>
              <a:rPr lang="cs-CZ" sz="1800" b="1" strike="noStrike" spc="-1">
                <a:solidFill>
                  <a:srgbClr val="263248"/>
                </a:solidFill>
                <a:latin typeface="Arial"/>
              </a:rPr>
              <a:t>zajistí větší transparentnost </a:t>
            </a:r>
            <a:r>
              <a:rPr lang="cs-CZ" sz="1800" b="0" strike="noStrike" spc="-1">
                <a:solidFill>
                  <a:srgbClr val="263248"/>
                </a:solidFill>
                <a:latin typeface="Arial"/>
              </a:rPr>
              <a:t>a účinné plánování pro provozovatele </a:t>
            </a:r>
            <a:r>
              <a:rPr lang="cs-CZ" sz="1800" b="1" strike="noStrike" spc="-1">
                <a:solidFill>
                  <a:srgbClr val="263248"/>
                </a:solidFill>
                <a:latin typeface="Arial"/>
              </a:rPr>
              <a:t>veřejných sítí </a:t>
            </a:r>
            <a:r>
              <a:rPr lang="cs-CZ" sz="1800" b="0" strike="noStrike" spc="-1">
                <a:solidFill>
                  <a:srgbClr val="263248"/>
                </a:solidFill>
                <a:latin typeface="Arial"/>
              </a:rPr>
              <a:t>elektronických komunikací,</a:t>
            </a:r>
            <a:endParaRPr lang="cs-CZ" sz="1800" b="0" strike="noStrike" spc="-1">
              <a:latin typeface="Arial"/>
            </a:endParaRPr>
          </a:p>
          <a:p>
            <a:pPr marL="171360" lvl="1" indent="-171000">
              <a:lnSpc>
                <a:spcPct val="100000"/>
              </a:lnSpc>
              <a:spcAft>
                <a:spcPts val="1199"/>
              </a:spcAft>
              <a:buClr>
                <a:srgbClr val="263248"/>
              </a:buClr>
              <a:buFont typeface="Arial"/>
              <a:buChar char="•"/>
            </a:pPr>
            <a:r>
              <a:rPr lang="cs-CZ" sz="1800" b="1" strike="noStrike" spc="-1">
                <a:solidFill>
                  <a:srgbClr val="263248"/>
                </a:solidFill>
                <a:latin typeface="Arial"/>
              </a:rPr>
              <a:t>zavádění fyzické infrastruktury v budovách </a:t>
            </a:r>
            <a:r>
              <a:rPr lang="cs-CZ" sz="1800" b="0" strike="noStrike" spc="-1">
                <a:solidFill>
                  <a:srgbClr val="263248"/>
                </a:solidFill>
                <a:latin typeface="Arial"/>
              </a:rPr>
              <a:t>a přístup k ní.</a:t>
            </a:r>
            <a:endParaRPr lang="cs-CZ" sz="1800" b="0" strike="noStrike" spc="-1">
              <a:latin typeface="Arial"/>
            </a:endParaRPr>
          </a:p>
        </p:txBody>
      </p:sp>
      <p:pic>
        <p:nvPicPr>
          <p:cNvPr id="314" name="Obrázek 1"/>
          <p:cNvPicPr/>
          <p:nvPr/>
        </p:nvPicPr>
        <p:blipFill>
          <a:blip r:embed="rId2"/>
          <a:stretch/>
        </p:blipFill>
        <p:spPr>
          <a:xfrm>
            <a:off x="7827480" y="77040"/>
            <a:ext cx="1224000" cy="121680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extShape 1"/>
          <p:cNvSpPr txBox="1"/>
          <p:nvPr/>
        </p:nvSpPr>
        <p:spPr>
          <a:xfrm>
            <a:off x="628560" y="380880"/>
            <a:ext cx="6214320" cy="771480"/>
          </a:xfrm>
          <a:prstGeom prst="rect">
            <a:avLst/>
          </a:prstGeom>
          <a:noFill/>
          <a:ln>
            <a:noFill/>
          </a:ln>
        </p:spPr>
        <p:txBody>
          <a:bodyPr anchor="ctr">
            <a:normAutofit lnSpcReduction="10000"/>
          </a:bodyPr>
          <a:lstStyle/>
          <a:p>
            <a:pPr>
              <a:lnSpc>
                <a:spcPct val="90000"/>
              </a:lnSpc>
            </a:pPr>
            <a:r>
              <a:rPr lang="en-US" sz="1800" b="1" strike="noStrike" spc="-1">
                <a:solidFill>
                  <a:srgbClr val="FFFFFF"/>
                </a:solidFill>
                <a:latin typeface="Arial"/>
              </a:rPr>
              <a:t>GIA - </a:t>
            </a:r>
            <a:r>
              <a:rPr lang="en-US" sz="1800" b="0" strike="noStrike" spc="-1">
                <a:solidFill>
                  <a:srgbClr val="FFFFFF"/>
                </a:solidFill>
                <a:latin typeface="Arial"/>
              </a:rPr>
              <a:t>cílové subjekty z pohledu umožnění </a:t>
            </a:r>
            <a:br/>
            <a:r>
              <a:rPr lang="en-US" sz="1800" b="0" strike="noStrike" spc="-1">
                <a:solidFill>
                  <a:srgbClr val="FFFFFF"/>
                </a:solidFill>
                <a:latin typeface="Arial"/>
              </a:rPr>
              <a:t>				         přístupu k infrastruktuře </a:t>
            </a:r>
            <a:endParaRPr lang="en-US" sz="1800" b="0" strike="noStrike" spc="-1">
              <a:solidFill>
                <a:srgbClr val="263248"/>
              </a:solidFill>
              <a:latin typeface="Arial"/>
            </a:endParaRPr>
          </a:p>
        </p:txBody>
      </p:sp>
      <p:sp>
        <p:nvSpPr>
          <p:cNvPr id="316" name="TextShape 2"/>
          <p:cNvSpPr txBox="1"/>
          <p:nvPr/>
        </p:nvSpPr>
        <p:spPr>
          <a:xfrm>
            <a:off x="8182800" y="4640400"/>
            <a:ext cx="956880" cy="273600"/>
          </a:xfrm>
          <a:prstGeom prst="rect">
            <a:avLst/>
          </a:prstGeom>
          <a:noFill/>
          <a:ln>
            <a:noFill/>
          </a:ln>
        </p:spPr>
        <p:txBody>
          <a:bodyPr anchor="ctr">
            <a:noAutofit/>
          </a:bodyPr>
          <a:lstStyle/>
          <a:p>
            <a:pPr algn="r">
              <a:lnSpc>
                <a:spcPct val="100000"/>
              </a:lnSpc>
            </a:pPr>
            <a:fld id="{4C6C9EAA-9CF6-4ED0-942D-F242C5CF83A0}" type="slidenum">
              <a:rPr lang="cs-CZ" sz="900" b="1" strike="noStrike" spc="-1">
                <a:solidFill>
                  <a:srgbClr val="FFFFFF"/>
                </a:solidFill>
                <a:latin typeface="Arial"/>
              </a:rPr>
              <a:t>9</a:t>
            </a:fld>
            <a:endParaRPr lang="cs-CZ" sz="900" b="0" strike="noStrike" spc="-1">
              <a:latin typeface="Times New Roman"/>
            </a:endParaRPr>
          </a:p>
        </p:txBody>
      </p:sp>
      <p:sp>
        <p:nvSpPr>
          <p:cNvPr id="317" name="CustomShape 3"/>
          <p:cNvSpPr/>
          <p:nvPr/>
        </p:nvSpPr>
        <p:spPr>
          <a:xfrm>
            <a:off x="534240" y="1384200"/>
            <a:ext cx="3924000" cy="370368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Autofit/>
          </a:bodyPr>
          <a:lstStyle/>
          <a:p>
            <a:pPr>
              <a:lnSpc>
                <a:spcPct val="100000"/>
              </a:lnSpc>
              <a:spcBef>
                <a:spcPts val="751"/>
              </a:spcBef>
            </a:pPr>
            <a:r>
              <a:rPr lang="cs-CZ" sz="1600" b="1" u="sng" strike="noStrike" spc="-1">
                <a:solidFill>
                  <a:srgbClr val="004B8F"/>
                </a:solidFill>
                <a:uFillTx/>
                <a:latin typeface="Arial"/>
              </a:rPr>
              <a:t>Provozovatel sítě</a:t>
            </a:r>
            <a:endParaRPr lang="cs-CZ" sz="1600" b="0" strike="noStrike" spc="-1">
              <a:latin typeface="Arial"/>
            </a:endParaRPr>
          </a:p>
          <a:p>
            <a:pPr indent="-342720">
              <a:lnSpc>
                <a:spcPct val="100000"/>
              </a:lnSpc>
              <a:spcBef>
                <a:spcPts val="300"/>
              </a:spcBef>
              <a:spcAft>
                <a:spcPts val="300"/>
              </a:spcAft>
              <a:buClr>
                <a:srgbClr val="FF0000"/>
              </a:buClr>
              <a:buFont typeface="Symbol"/>
              <a:buChar char=""/>
            </a:pPr>
            <a:r>
              <a:rPr lang="cs-CZ" sz="1600" b="0" strike="noStrike" spc="-1">
                <a:solidFill>
                  <a:srgbClr val="000000"/>
                </a:solidFill>
                <a:latin typeface="Arial"/>
              </a:rPr>
              <a:t>operátor ve smyslu směrnice (EU) 2018/1972 (podnikatel v elekt. kom.);</a:t>
            </a:r>
            <a:endParaRPr lang="cs-CZ" sz="1600" b="0" strike="noStrike" spc="-1">
              <a:latin typeface="Arial"/>
            </a:endParaRPr>
          </a:p>
          <a:p>
            <a:pPr indent="-342720">
              <a:lnSpc>
                <a:spcPct val="100000"/>
              </a:lnSpc>
              <a:spcBef>
                <a:spcPts val="300"/>
              </a:spcBef>
              <a:spcAft>
                <a:spcPts val="300"/>
              </a:spcAft>
              <a:buClr>
                <a:srgbClr val="FF0000"/>
              </a:buClr>
              <a:buFont typeface="Symbol"/>
              <a:buChar char=""/>
            </a:pPr>
            <a:r>
              <a:rPr lang="cs-CZ" sz="1600" b="1" strike="noStrike" spc="-1">
                <a:solidFill>
                  <a:srgbClr val="000000"/>
                </a:solidFill>
                <a:latin typeface="Arial"/>
              </a:rPr>
              <a:t>podnikatel v el. kom., </a:t>
            </a:r>
            <a:r>
              <a:rPr lang="cs-CZ" sz="1600" b="0" strike="noStrike" spc="-1">
                <a:solidFill>
                  <a:srgbClr val="000000"/>
                </a:solidFill>
                <a:latin typeface="Arial"/>
              </a:rPr>
              <a:t>který zajišťuje fyzickou infrastrukturu určenou k poskytování:</a:t>
            </a:r>
            <a:endParaRPr lang="cs-CZ" sz="1600" b="0" strike="noStrike" spc="-1">
              <a:latin typeface="Arial"/>
            </a:endParaRPr>
          </a:p>
          <a:p>
            <a:pPr marL="357120" indent="-174240">
              <a:lnSpc>
                <a:spcPct val="100000"/>
              </a:lnSpc>
              <a:buClr>
                <a:srgbClr val="FF0000"/>
              </a:buClr>
              <a:buFont typeface="Arial"/>
              <a:buChar char="•"/>
            </a:pPr>
            <a:r>
              <a:rPr lang="cs-CZ" sz="1600" b="0" strike="noStrike" spc="-1">
                <a:solidFill>
                  <a:srgbClr val="000000"/>
                </a:solidFill>
                <a:latin typeface="Arial"/>
                <a:ea typeface="Aptos"/>
              </a:rPr>
              <a:t>služeb výroby, přepravy nebo distribuce</a:t>
            </a:r>
            <a:endParaRPr lang="cs-CZ" sz="1600" b="0" strike="noStrike" spc="-1">
              <a:latin typeface="Arial"/>
            </a:endParaRPr>
          </a:p>
          <a:p>
            <a:pPr marL="743040" indent="-285480">
              <a:lnSpc>
                <a:spcPct val="100000"/>
              </a:lnSpc>
              <a:buClr>
                <a:srgbClr val="FF0000"/>
              </a:buClr>
              <a:buFont typeface="Arial"/>
              <a:buChar char="•"/>
            </a:pPr>
            <a:r>
              <a:rPr lang="cs-CZ" sz="1400" b="0" strike="noStrike" spc="-1">
                <a:solidFill>
                  <a:srgbClr val="000000"/>
                </a:solidFill>
                <a:latin typeface="Arial"/>
                <a:ea typeface="Times New Roman"/>
              </a:rPr>
              <a:t>plynu, elektrické energie včetně veřejného osvětlení, vytápění, vody, včetně odpadních a kanalizačních vod, a odvodňovacích systémů;</a:t>
            </a:r>
            <a:endParaRPr lang="cs-CZ" sz="1400" b="0" strike="noStrike" spc="-1">
              <a:latin typeface="Arial"/>
            </a:endParaRPr>
          </a:p>
          <a:p>
            <a:pPr marL="743040" indent="-285480">
              <a:lnSpc>
                <a:spcPct val="100000"/>
              </a:lnSpc>
              <a:buClr>
                <a:srgbClr val="FF0000"/>
              </a:buClr>
              <a:buFont typeface="Arial"/>
              <a:buChar char="•"/>
            </a:pPr>
            <a:r>
              <a:rPr lang="cs-CZ" sz="1400" b="0" strike="noStrike" spc="-1">
                <a:solidFill>
                  <a:srgbClr val="000000"/>
                </a:solidFill>
                <a:latin typeface="Arial"/>
                <a:ea typeface="Times New Roman"/>
              </a:rPr>
              <a:t>dopravních služeb včetně železnic, silnic včetně pozemních komunikací v obcích, tunelů, přístavů a letišť;</a:t>
            </a:r>
            <a:endParaRPr lang="cs-CZ" sz="1400" b="0" strike="noStrike" spc="-1">
              <a:latin typeface="Arial"/>
            </a:endParaRPr>
          </a:p>
          <a:p>
            <a:pPr>
              <a:lnSpc>
                <a:spcPct val="115000"/>
              </a:lnSpc>
              <a:spcBef>
                <a:spcPts val="751"/>
              </a:spcBef>
              <a:spcAft>
                <a:spcPts val="799"/>
              </a:spcAft>
            </a:pPr>
            <a:endParaRPr lang="cs-CZ" sz="1400" b="0" strike="noStrike" spc="-1">
              <a:latin typeface="Arial"/>
            </a:endParaRPr>
          </a:p>
        </p:txBody>
      </p:sp>
      <p:sp>
        <p:nvSpPr>
          <p:cNvPr id="318" name="CustomShape 4"/>
          <p:cNvSpPr/>
          <p:nvPr/>
        </p:nvSpPr>
        <p:spPr>
          <a:xfrm>
            <a:off x="4680000" y="1384200"/>
            <a:ext cx="4325760" cy="3703680"/>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p:style>
        <p:txBody>
          <a:bodyPr>
            <a:noAutofit/>
          </a:bodyPr>
          <a:lstStyle/>
          <a:p>
            <a:pPr>
              <a:lnSpc>
                <a:spcPct val="100000"/>
              </a:lnSpc>
              <a:spcBef>
                <a:spcPts val="751"/>
              </a:spcBef>
              <a:spcAft>
                <a:spcPts val="799"/>
              </a:spcAft>
            </a:pPr>
            <a:r>
              <a:rPr lang="cs-CZ" sz="1600" b="1" u="sng" strike="noStrike" spc="-1">
                <a:solidFill>
                  <a:srgbClr val="004B8F"/>
                </a:solidFill>
                <a:uFillTx/>
                <a:latin typeface="Arial"/>
              </a:rPr>
              <a:t>Veřejnoprávní subjekt se všemi těmito charakteristikami:</a:t>
            </a:r>
            <a:endParaRPr lang="cs-CZ" sz="1600" b="0" strike="noStrike" spc="-1">
              <a:latin typeface="Arial"/>
            </a:endParaRPr>
          </a:p>
          <a:p>
            <a:pPr lvl="1" indent="-342720">
              <a:lnSpc>
                <a:spcPct val="100000"/>
              </a:lnSpc>
              <a:spcBef>
                <a:spcPts val="300"/>
              </a:spcBef>
              <a:spcAft>
                <a:spcPts val="300"/>
              </a:spcAft>
              <a:buClr>
                <a:srgbClr val="FF0000"/>
              </a:buClr>
              <a:buFont typeface="Symbol"/>
              <a:buChar char=""/>
            </a:pPr>
            <a:r>
              <a:rPr lang="cs-CZ" sz="1600" b="0" strike="noStrike" spc="-1">
                <a:solidFill>
                  <a:srgbClr val="000000"/>
                </a:solidFill>
                <a:latin typeface="Arial"/>
              </a:rPr>
              <a:t>je založen za zvláštním účelem spočívajícím v </a:t>
            </a:r>
            <a:r>
              <a:rPr lang="cs-CZ" sz="1600" b="1" strike="noStrike" spc="-1">
                <a:solidFill>
                  <a:srgbClr val="000000"/>
                </a:solidFill>
                <a:latin typeface="Arial"/>
              </a:rPr>
              <a:t>uspokojování potřeb obecného zájmu</a:t>
            </a:r>
            <a:r>
              <a:rPr lang="cs-CZ" sz="1600" b="0" strike="noStrike" spc="-1">
                <a:solidFill>
                  <a:srgbClr val="000000"/>
                </a:solidFill>
                <a:latin typeface="Arial"/>
              </a:rPr>
              <a:t>…..; </a:t>
            </a:r>
            <a:r>
              <a:rPr lang="cs-CZ" sz="1500" b="1" strike="noStrike" spc="-1">
                <a:solidFill>
                  <a:srgbClr val="000000"/>
                </a:solidFill>
                <a:latin typeface="Arial"/>
              </a:rPr>
              <a:t>je financován </a:t>
            </a:r>
            <a:r>
              <a:rPr lang="cs-CZ" sz="1500" b="0" strike="noStrike" spc="-1">
                <a:solidFill>
                  <a:srgbClr val="000000"/>
                </a:solidFill>
                <a:latin typeface="Arial"/>
              </a:rPr>
              <a:t>zcela nebo převážně s</a:t>
            </a:r>
            <a:r>
              <a:rPr lang="cs-CZ" sz="1500" b="1" strike="noStrike" spc="-1">
                <a:solidFill>
                  <a:srgbClr val="000000"/>
                </a:solidFill>
                <a:latin typeface="Arial"/>
              </a:rPr>
              <a:t>tátem, regionálními nebo místními orgány</a:t>
            </a:r>
            <a:r>
              <a:rPr lang="cs-CZ" sz="1500" b="0" strike="noStrike" spc="-1">
                <a:solidFill>
                  <a:srgbClr val="000000"/>
                </a:solidFill>
                <a:latin typeface="Arial"/>
              </a:rPr>
              <a:t> nebo jinými …….,  má právní subjektivitu, …;</a:t>
            </a:r>
            <a:endParaRPr lang="cs-CZ" sz="1500" b="0" strike="noStrike" spc="-1">
              <a:latin typeface="Arial"/>
            </a:endParaRPr>
          </a:p>
          <a:p>
            <a:pPr>
              <a:lnSpc>
                <a:spcPct val="100000"/>
              </a:lnSpc>
              <a:spcBef>
                <a:spcPts val="751"/>
              </a:spcBef>
              <a:spcAft>
                <a:spcPts val="799"/>
              </a:spcAft>
            </a:pPr>
            <a:r>
              <a:rPr lang="cs-CZ" sz="1600" b="1" u="sng" strike="noStrike" spc="-1">
                <a:solidFill>
                  <a:srgbClr val="004B8F"/>
                </a:solidFill>
                <a:uFillTx/>
                <a:latin typeface="Arial"/>
              </a:rPr>
              <a:t>Subjekt veřejného sektoru</a:t>
            </a:r>
            <a:endParaRPr lang="cs-CZ" sz="1600" b="0" strike="noStrike" spc="-1">
              <a:latin typeface="Arial"/>
            </a:endParaRPr>
          </a:p>
          <a:p>
            <a:pPr indent="-342720">
              <a:lnSpc>
                <a:spcPct val="100000"/>
              </a:lnSpc>
              <a:spcBef>
                <a:spcPts val="300"/>
              </a:spcBef>
              <a:spcAft>
                <a:spcPts val="300"/>
              </a:spcAft>
              <a:buClr>
                <a:srgbClr val="FF0000"/>
              </a:buClr>
              <a:buFont typeface="Symbol"/>
              <a:buChar char=""/>
            </a:pPr>
            <a:r>
              <a:rPr lang="cs-CZ" sz="1600" b="1" strike="noStrike" spc="-1">
                <a:solidFill>
                  <a:srgbClr val="000000"/>
                </a:solidFill>
                <a:latin typeface="Arial"/>
              </a:rPr>
              <a:t>státní, regionální nebo místní orgán, veřejnoprávní subjekt nebo sdružení </a:t>
            </a:r>
            <a:r>
              <a:rPr lang="cs-CZ" sz="1600" b="0" strike="noStrike" spc="-1">
                <a:solidFill>
                  <a:srgbClr val="000000"/>
                </a:solidFill>
                <a:latin typeface="Arial"/>
              </a:rPr>
              <a:t>vytvořené jedním nebo více takovými orgány…</a:t>
            </a:r>
            <a:endParaRPr lang="cs-CZ" sz="1600" b="0" strike="noStrike" spc="-1">
              <a:latin typeface="Arial"/>
            </a:endParaRPr>
          </a:p>
        </p:txBody>
      </p:sp>
      <p:sp>
        <p:nvSpPr>
          <p:cNvPr id="319" name="CustomShape 5"/>
          <p:cNvSpPr/>
          <p:nvPr/>
        </p:nvSpPr>
        <p:spPr>
          <a:xfrm>
            <a:off x="8182800" y="2202480"/>
            <a:ext cx="840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1" strike="noStrike" spc="-1">
                <a:solidFill>
                  <a:srgbClr val="E41B23"/>
                </a:solidFill>
                <a:latin typeface="Arial"/>
              </a:rPr>
              <a:t>Nově</a:t>
            </a:r>
            <a:endParaRPr lang="cs-CZ" sz="1800" b="0" strike="noStrike" spc="-1">
              <a:latin typeface="Arial"/>
            </a:endParaRPr>
          </a:p>
        </p:txBody>
      </p:sp>
      <p:sp>
        <p:nvSpPr>
          <p:cNvPr id="320" name="CustomShape 6"/>
          <p:cNvSpPr/>
          <p:nvPr/>
        </p:nvSpPr>
        <p:spPr>
          <a:xfrm>
            <a:off x="8165520" y="4455720"/>
            <a:ext cx="840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1" strike="noStrike" spc="-1">
                <a:solidFill>
                  <a:srgbClr val="E41B23"/>
                </a:solidFill>
                <a:latin typeface="Arial"/>
              </a:rPr>
              <a:t>Nově</a:t>
            </a:r>
            <a:endParaRPr lang="cs-CZ" sz="18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34343"/>
      </a:dk2>
      <a:lt2>
        <a:srgbClr val="E0E4E9"/>
      </a:lt2>
      <a:accent1>
        <a:srgbClr val="004B8F"/>
      </a:accent1>
      <a:accent2>
        <a:srgbClr val="263248"/>
      </a:accent2>
      <a:accent3>
        <a:srgbClr val="607D8A"/>
      </a:accent3>
      <a:accent4>
        <a:srgbClr val="CAD3E3"/>
      </a:accent4>
      <a:accent5>
        <a:srgbClr val="E41B23"/>
      </a:accent5>
      <a:accent6>
        <a:srgbClr val="C00000"/>
      </a:accent6>
      <a:hlink>
        <a:srgbClr val="1AB7EA"/>
      </a:hlink>
      <a:folHlink>
        <a:srgbClr val="6611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34343"/>
      </a:dk2>
      <a:lt2>
        <a:srgbClr val="E0E4E9"/>
      </a:lt2>
      <a:accent1>
        <a:srgbClr val="004B8F"/>
      </a:accent1>
      <a:accent2>
        <a:srgbClr val="263248"/>
      </a:accent2>
      <a:accent3>
        <a:srgbClr val="607D8A"/>
      </a:accent3>
      <a:accent4>
        <a:srgbClr val="CAD3E3"/>
      </a:accent4>
      <a:accent5>
        <a:srgbClr val="E41B23"/>
      </a:accent5>
      <a:accent6>
        <a:srgbClr val="C00000"/>
      </a:accent6>
      <a:hlink>
        <a:srgbClr val="1AB7EA"/>
      </a:hlink>
      <a:folHlink>
        <a:srgbClr val="6611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34343"/>
      </a:dk2>
      <a:lt2>
        <a:srgbClr val="E0E4E9"/>
      </a:lt2>
      <a:accent1>
        <a:srgbClr val="004B8F"/>
      </a:accent1>
      <a:accent2>
        <a:srgbClr val="263248"/>
      </a:accent2>
      <a:accent3>
        <a:srgbClr val="607D8A"/>
      </a:accent3>
      <a:accent4>
        <a:srgbClr val="CAD3E3"/>
      </a:accent4>
      <a:accent5>
        <a:srgbClr val="E41B23"/>
      </a:accent5>
      <a:accent6>
        <a:srgbClr val="C00000"/>
      </a:accent6>
      <a:hlink>
        <a:srgbClr val="1AB7EA"/>
      </a:hlink>
      <a:folHlink>
        <a:srgbClr val="6611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34343"/>
      </a:dk2>
      <a:lt2>
        <a:srgbClr val="E0E4E9"/>
      </a:lt2>
      <a:accent1>
        <a:srgbClr val="004B8F"/>
      </a:accent1>
      <a:accent2>
        <a:srgbClr val="263248"/>
      </a:accent2>
      <a:accent3>
        <a:srgbClr val="607D8A"/>
      </a:accent3>
      <a:accent4>
        <a:srgbClr val="CAD3E3"/>
      </a:accent4>
      <a:accent5>
        <a:srgbClr val="E41B23"/>
      </a:accent5>
      <a:accent6>
        <a:srgbClr val="C00000"/>
      </a:accent6>
      <a:hlink>
        <a:srgbClr val="1AB7EA"/>
      </a:hlink>
      <a:folHlink>
        <a:srgbClr val="6611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34343"/>
      </a:dk2>
      <a:lt2>
        <a:srgbClr val="E0E4E9"/>
      </a:lt2>
      <a:accent1>
        <a:srgbClr val="004B8F"/>
      </a:accent1>
      <a:accent2>
        <a:srgbClr val="263248"/>
      </a:accent2>
      <a:accent3>
        <a:srgbClr val="607D8A"/>
      </a:accent3>
      <a:accent4>
        <a:srgbClr val="CAD3E3"/>
      </a:accent4>
      <a:accent5>
        <a:srgbClr val="E41B23"/>
      </a:accent5>
      <a:accent6>
        <a:srgbClr val="C00000"/>
      </a:accent6>
      <a:hlink>
        <a:srgbClr val="1AB7EA"/>
      </a:hlink>
      <a:folHlink>
        <a:srgbClr val="6611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7049</TotalTime>
  <Words>3323</Words>
  <Application>Microsoft Office PowerPoint</Application>
  <PresentationFormat>Předvádění na obrazovce (16:9)</PresentationFormat>
  <Paragraphs>299</Paragraphs>
  <Slides>22</Slides>
  <Notes>13</Notes>
  <HiddenSlides>1</HiddenSlides>
  <MMClips>0</MMClips>
  <ScaleCrop>false</ScaleCrop>
  <HeadingPairs>
    <vt:vector size="6" baseType="variant">
      <vt:variant>
        <vt:lpstr>Použitá písma</vt:lpstr>
      </vt:variant>
      <vt:variant>
        <vt:i4>8</vt:i4>
      </vt:variant>
      <vt:variant>
        <vt:lpstr>Motiv</vt:lpstr>
      </vt:variant>
      <vt:variant>
        <vt:i4>4</vt:i4>
      </vt:variant>
      <vt:variant>
        <vt:lpstr>Nadpisy snímků</vt:lpstr>
      </vt:variant>
      <vt:variant>
        <vt:i4>22</vt:i4>
      </vt:variant>
    </vt:vector>
  </HeadingPairs>
  <TitlesOfParts>
    <vt:vector size="34" baseType="lpstr">
      <vt:lpstr>Aptos</vt:lpstr>
      <vt:lpstr>Arial</vt:lpstr>
      <vt:lpstr>Calibri</vt:lpstr>
      <vt:lpstr>Georgia</vt:lpstr>
      <vt:lpstr>Open Sans</vt:lpstr>
      <vt:lpstr>Symbol</vt:lpstr>
      <vt:lpstr>Times New Roman</vt:lpstr>
      <vt:lpstr>Wingdings</vt:lpstr>
      <vt:lpstr>Office Theme</vt:lpstr>
      <vt:lpstr>Office Theme</vt:lpstr>
      <vt:lpstr>Office Theme</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Competence Office Česká republika</dc:title>
  <dc:subject/>
  <dc:creator>Tomas Kafka</dc:creator>
  <dc:description/>
  <cp:lastModifiedBy>Sulimov PC2</cp:lastModifiedBy>
  <cp:revision>22</cp:revision>
  <cp:lastPrinted>2024-04-25T11:04:07Z</cp:lastPrinted>
  <dcterms:created xsi:type="dcterms:W3CDTF">2020-05-20T20:12:16Z</dcterms:created>
  <dcterms:modified xsi:type="dcterms:W3CDTF">2024-10-31T10:21:30Z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lassificationContentMarkingHeaderLocations">
    <vt:lpwstr>BCO Theme:8</vt:lpwstr>
  </property>
  <property fmtid="{D5CDD505-2E9C-101B-9397-08002B2CF9AE}" pid="4" name="ClassificationContentMarkingHeaderText">
    <vt:lpwstr>PRO VNITŘNÍ POTŘEBU          </vt:lpwstr>
  </property>
  <property fmtid="{D5CDD505-2E9C-101B-9397-08002B2CF9AE}" pid="5" name="HiddenSlides">
    <vt:i4>1</vt:i4>
  </property>
  <property fmtid="{D5CDD505-2E9C-101B-9397-08002B2CF9AE}" pid="6" name="HyperlinksChanged">
    <vt:bool>false</vt:bool>
  </property>
  <property fmtid="{D5CDD505-2E9C-101B-9397-08002B2CF9AE}" pid="7" name="LinksUpToDate">
    <vt:bool>false</vt:bool>
  </property>
  <property fmtid="{D5CDD505-2E9C-101B-9397-08002B2CF9AE}" pid="8" name="MMClips">
    <vt:i4>0</vt:i4>
  </property>
  <property fmtid="{D5CDD505-2E9C-101B-9397-08002B2CF9AE}" pid="9" name="MSIP_Label_1ba92a76-a6c4-4984-b898-a49fe77c5243_ActionId">
    <vt:lpwstr>9de76d6b-f6e9-41d4-9d52-9ae8552037ec</vt:lpwstr>
  </property>
  <property fmtid="{D5CDD505-2E9C-101B-9397-08002B2CF9AE}" pid="10" name="MSIP_Label_1ba92a76-a6c4-4984-b898-a49fe77c5243_ContentBits">
    <vt:lpwstr>0</vt:lpwstr>
  </property>
  <property fmtid="{D5CDD505-2E9C-101B-9397-08002B2CF9AE}" pid="11" name="MSIP_Label_1ba92a76-a6c4-4984-b898-a49fe77c5243_Enabled">
    <vt:lpwstr>true</vt:lpwstr>
  </property>
  <property fmtid="{D5CDD505-2E9C-101B-9397-08002B2CF9AE}" pid="12" name="MSIP_Label_1ba92a76-a6c4-4984-b898-a49fe77c5243_Method">
    <vt:lpwstr>Privileged</vt:lpwstr>
  </property>
  <property fmtid="{D5CDD505-2E9C-101B-9397-08002B2CF9AE}" pid="13" name="MSIP_Label_1ba92a76-a6c4-4984-b898-a49fe77c5243_Name">
    <vt:lpwstr>Veřejné - s popiskem</vt:lpwstr>
  </property>
  <property fmtid="{D5CDD505-2E9C-101B-9397-08002B2CF9AE}" pid="14" name="MSIP_Label_1ba92a76-a6c4-4984-b898-a49fe77c5243_SetDate">
    <vt:lpwstr>2024-02-16T13:31:29Z</vt:lpwstr>
  </property>
  <property fmtid="{D5CDD505-2E9C-101B-9397-08002B2CF9AE}" pid="15" name="MSIP_Label_1ba92a76-a6c4-4984-b898-a49fe77c5243_SiteId">
    <vt:lpwstr>1f9775f0-c6d0-40f3-b27c-91cb5bbd294a</vt:lpwstr>
  </property>
  <property fmtid="{D5CDD505-2E9C-101B-9397-08002B2CF9AE}" pid="16" name="Notes">
    <vt:i4>13</vt:i4>
  </property>
  <property fmtid="{D5CDD505-2E9C-101B-9397-08002B2CF9AE}" pid="17" name="PresentationFormat">
    <vt:lpwstr>Předvádění na obrazovce (16:9)</vt:lpwstr>
  </property>
  <property fmtid="{D5CDD505-2E9C-101B-9397-08002B2CF9AE}" pid="18" name="ScaleCrop">
    <vt:bool>false</vt:bool>
  </property>
  <property fmtid="{D5CDD505-2E9C-101B-9397-08002B2CF9AE}" pid="19" name="ShareDoc">
    <vt:bool>false</vt:bool>
  </property>
  <property fmtid="{D5CDD505-2E9C-101B-9397-08002B2CF9AE}" pid="20" name="Slides">
    <vt:i4>22</vt:i4>
  </property>
</Properties>
</file>